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71" r:id="rId2"/>
    <p:sldId id="386" r:id="rId3"/>
    <p:sldId id="379" r:id="rId4"/>
    <p:sldId id="290" r:id="rId5"/>
    <p:sldId id="314" r:id="rId6"/>
    <p:sldId id="322" r:id="rId7"/>
    <p:sldId id="324" r:id="rId8"/>
    <p:sldId id="321" r:id="rId9"/>
    <p:sldId id="336" r:id="rId10"/>
    <p:sldId id="337" r:id="rId11"/>
    <p:sldId id="338" r:id="rId12"/>
    <p:sldId id="339" r:id="rId13"/>
    <p:sldId id="340" r:id="rId14"/>
    <p:sldId id="335" r:id="rId15"/>
    <p:sldId id="334" r:id="rId16"/>
    <p:sldId id="341" r:id="rId17"/>
    <p:sldId id="330" r:id="rId18"/>
    <p:sldId id="342" r:id="rId19"/>
    <p:sldId id="343" r:id="rId20"/>
    <p:sldId id="345" r:id="rId21"/>
    <p:sldId id="325" r:id="rId22"/>
    <p:sldId id="346" r:id="rId23"/>
    <p:sldId id="347" r:id="rId24"/>
    <p:sldId id="350" r:id="rId25"/>
    <p:sldId id="351" r:id="rId26"/>
    <p:sldId id="348" r:id="rId27"/>
    <p:sldId id="352" r:id="rId28"/>
    <p:sldId id="353" r:id="rId29"/>
    <p:sldId id="354" r:id="rId30"/>
    <p:sldId id="355" r:id="rId31"/>
    <p:sldId id="356" r:id="rId32"/>
    <p:sldId id="358" r:id="rId33"/>
    <p:sldId id="359" r:id="rId34"/>
    <p:sldId id="349" r:id="rId35"/>
    <p:sldId id="360" r:id="rId36"/>
    <p:sldId id="361" r:id="rId37"/>
    <p:sldId id="328" r:id="rId38"/>
    <p:sldId id="370" r:id="rId39"/>
    <p:sldId id="362" r:id="rId40"/>
    <p:sldId id="363" r:id="rId41"/>
    <p:sldId id="372" r:id="rId42"/>
    <p:sldId id="374" r:id="rId43"/>
    <p:sldId id="373" r:id="rId44"/>
    <p:sldId id="375" r:id="rId45"/>
    <p:sldId id="371" r:id="rId46"/>
    <p:sldId id="365" r:id="rId47"/>
    <p:sldId id="367" r:id="rId48"/>
    <p:sldId id="368" r:id="rId49"/>
    <p:sldId id="369" r:id="rId50"/>
    <p:sldId id="376" r:id="rId51"/>
    <p:sldId id="364" r:id="rId52"/>
    <p:sldId id="377" r:id="rId53"/>
    <p:sldId id="378" r:id="rId54"/>
    <p:sldId id="381" r:id="rId55"/>
    <p:sldId id="380" r:id="rId56"/>
    <p:sldId id="382" r:id="rId57"/>
    <p:sldId id="383" r:id="rId58"/>
    <p:sldId id="385" r:id="rId59"/>
    <p:sldId id="313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7D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CC4634-C2A6-4BB5-9BD1-AACF8300C92B}" v="57" dt="2017-11-08T15:19:06.532"/>
    <p1510:client id="{217A26D2-C455-4052-A4BC-D8885BCD5F67}" v="17" dt="2018-06-11T18:25:05.502"/>
    <p1510:client id="{3BA8E979-12CD-4A95-BCB0-A52F887A6F6C}" v="1" dt="2018-12-05T01:48:03.974"/>
  </p1510:revLst>
</p1510:revInfo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klin Yamamoto" userId="S::franklin.yamamoto@sqlgrease.com::ed7696bb-427c-4c7a-9481-b59f731aee36" providerId="AD" clId="Web-{C161838B-84AC-410B-AC1F-62631B06560F}"/>
    <pc:docChg chg="addSld delSld modSld sldOrd">
      <pc:chgData name="Franklin Yamamoto" userId="S::franklin.yamamoto@sqlgrease.com::ed7696bb-427c-4c7a-9481-b59f731aee36" providerId="AD" clId="Web-{C161838B-84AC-410B-AC1F-62631B06560F}" dt="2018-12-05T21:45:32.869" v="45" actId="20577"/>
      <pc:docMkLst>
        <pc:docMk/>
      </pc:docMkLst>
      <pc:sldChg chg="modSp">
        <pc:chgData name="Franklin Yamamoto" userId="S::franklin.yamamoto@sqlgrease.com::ed7696bb-427c-4c7a-9481-b59f731aee36" providerId="AD" clId="Web-{C161838B-84AC-410B-AC1F-62631B06560F}" dt="2018-12-05T21:42:38.831" v="31" actId="20577"/>
        <pc:sldMkLst>
          <pc:docMk/>
          <pc:sldMk cId="3350621340" sldId="363"/>
        </pc:sldMkLst>
        <pc:spChg chg="mod">
          <ac:chgData name="Franklin Yamamoto" userId="S::franklin.yamamoto@sqlgrease.com::ed7696bb-427c-4c7a-9481-b59f731aee36" providerId="AD" clId="Web-{C161838B-84AC-410B-AC1F-62631B06560F}" dt="2018-12-05T21:42:38.831" v="31" actId="20577"/>
          <ac:spMkLst>
            <pc:docMk/>
            <pc:sldMk cId="3350621340" sldId="363"/>
            <ac:spMk id="3" creationId="{8390A229-96A8-4224-8477-F60E2FF0DFCD}"/>
          </ac:spMkLst>
        </pc:spChg>
      </pc:sldChg>
      <pc:sldChg chg="modSp">
        <pc:chgData name="Franklin Yamamoto" userId="S::franklin.yamamoto@sqlgrease.com::ed7696bb-427c-4c7a-9481-b59f731aee36" providerId="AD" clId="Web-{C161838B-84AC-410B-AC1F-62631B06560F}" dt="2018-12-05T21:45:32.869" v="45" actId="20577"/>
        <pc:sldMkLst>
          <pc:docMk/>
          <pc:sldMk cId="33941358" sldId="364"/>
        </pc:sldMkLst>
        <pc:spChg chg="mod">
          <ac:chgData name="Franklin Yamamoto" userId="S::franklin.yamamoto@sqlgrease.com::ed7696bb-427c-4c7a-9481-b59f731aee36" providerId="AD" clId="Web-{C161838B-84AC-410B-AC1F-62631B06560F}" dt="2018-12-05T21:45:32.869" v="45" actId="20577"/>
          <ac:spMkLst>
            <pc:docMk/>
            <pc:sldMk cId="33941358" sldId="364"/>
            <ac:spMk id="6" creationId="{709F63B7-0DFC-4C97-8255-0C64F0E1D005}"/>
          </ac:spMkLst>
        </pc:spChg>
      </pc:sldChg>
      <pc:sldChg chg="add del replId">
        <pc:chgData name="Franklin Yamamoto" userId="S::franklin.yamamoto@sqlgrease.com::ed7696bb-427c-4c7a-9481-b59f731aee36" providerId="AD" clId="Web-{C161838B-84AC-410B-AC1F-62631B06560F}" dt="2018-12-05T21:30:12.148" v="1"/>
        <pc:sldMkLst>
          <pc:docMk/>
          <pc:sldMk cId="411212159" sldId="386"/>
        </pc:sldMkLst>
      </pc:sldChg>
      <pc:sldChg chg="modSp add ord replId">
        <pc:chgData name="Franklin Yamamoto" userId="S::franklin.yamamoto@sqlgrease.com::ed7696bb-427c-4c7a-9481-b59f731aee36" providerId="AD" clId="Web-{C161838B-84AC-410B-AC1F-62631B06560F}" dt="2018-12-05T21:30:50.244" v="26" actId="20577"/>
        <pc:sldMkLst>
          <pc:docMk/>
          <pc:sldMk cId="570956233" sldId="386"/>
        </pc:sldMkLst>
        <pc:spChg chg="mod">
          <ac:chgData name="Franklin Yamamoto" userId="S::franklin.yamamoto@sqlgrease.com::ed7696bb-427c-4c7a-9481-b59f731aee36" providerId="AD" clId="Web-{C161838B-84AC-410B-AC1F-62631B06560F}" dt="2018-12-05T21:30:50.244" v="26" actId="20577"/>
          <ac:spMkLst>
            <pc:docMk/>
            <pc:sldMk cId="570956233" sldId="386"/>
            <ac:spMk id="3" creationId="{8390A229-96A8-4224-8477-F60E2FF0DFCD}"/>
          </ac:spMkLst>
        </pc:spChg>
      </pc:sldChg>
    </pc:docChg>
  </pc:docChgLst>
  <pc:docChgLst>
    <pc:chgData name="Franklin Yamamoto" userId="S::franklin.yamamoto@sqlgrease.com::ed7696bb-427c-4c7a-9481-b59f731aee36" providerId="AD" clId="Web-{C5C66B3B-CD1A-DEB3-2BBD-2AFAF82AA22D}"/>
    <pc:docChg chg="delSld modSld">
      <pc:chgData name="Franklin Yamamoto" userId="S::franklin.yamamoto@sqlgrease.com::ed7696bb-427c-4c7a-9481-b59f731aee36" providerId="AD" clId="Web-{C5C66B3B-CD1A-DEB3-2BBD-2AFAF82AA22D}" dt="2018-12-05T02:52:58.562" v="9" actId="1076"/>
      <pc:docMkLst>
        <pc:docMk/>
      </pc:docMkLst>
      <pc:sldChg chg="del">
        <pc:chgData name="Franklin Yamamoto" userId="S::franklin.yamamoto@sqlgrease.com::ed7696bb-427c-4c7a-9481-b59f731aee36" providerId="AD" clId="Web-{C5C66B3B-CD1A-DEB3-2BBD-2AFAF82AA22D}" dt="2018-12-05T02:51:33.952" v="0"/>
        <pc:sldMkLst>
          <pc:docMk/>
          <pc:sldMk cId="2805173276" sldId="384"/>
        </pc:sldMkLst>
      </pc:sldChg>
      <pc:sldChg chg="modSp">
        <pc:chgData name="Franklin Yamamoto" userId="S::franklin.yamamoto@sqlgrease.com::ed7696bb-427c-4c7a-9481-b59f731aee36" providerId="AD" clId="Web-{C5C66B3B-CD1A-DEB3-2BBD-2AFAF82AA22D}" dt="2018-12-05T02:52:58.562" v="9" actId="1076"/>
        <pc:sldMkLst>
          <pc:docMk/>
          <pc:sldMk cId="1738352071" sldId="385"/>
        </pc:sldMkLst>
        <pc:spChg chg="mod">
          <ac:chgData name="Franklin Yamamoto" userId="S::franklin.yamamoto@sqlgrease.com::ed7696bb-427c-4c7a-9481-b59f731aee36" providerId="AD" clId="Web-{C5C66B3B-CD1A-DEB3-2BBD-2AFAF82AA22D}" dt="2018-12-05T02:52:58.562" v="9" actId="1076"/>
          <ac:spMkLst>
            <pc:docMk/>
            <pc:sldMk cId="1738352071" sldId="385"/>
            <ac:spMk id="2" creationId="{D10A06D7-A025-4093-B9FB-1E46690726D8}"/>
          </ac:spMkLst>
        </pc:spChg>
        <pc:picChg chg="mod">
          <ac:chgData name="Franklin Yamamoto" userId="S::franklin.yamamoto@sqlgrease.com::ed7696bb-427c-4c7a-9481-b59f731aee36" providerId="AD" clId="Web-{C5C66B3B-CD1A-DEB3-2BBD-2AFAF82AA22D}" dt="2018-12-05T02:52:36.546" v="3" actId="1076"/>
          <ac:picMkLst>
            <pc:docMk/>
            <pc:sldMk cId="1738352071" sldId="385"/>
            <ac:picMk id="3" creationId="{4E7D3251-F21D-4F0D-B55F-77DB3596FA0E}"/>
          </ac:picMkLst>
        </pc:picChg>
      </pc:sldChg>
    </pc:docChg>
  </pc:docChgLst>
  <pc:docChgLst>
    <pc:chgData name="Franklin Yamamoto" userId="S::franklin.yamamoto@sqlgrease.com::ed7696bb-427c-4c7a-9481-b59f731aee36" providerId="AD" clId="Web-{217A26D2-C455-4052-A4BC-D8885BCD5F67}"/>
    <pc:docChg chg="addSld delSld modSld sldOrd">
      <pc:chgData name="Franklin Yamamoto" userId="S::franklin.yamamoto@sqlgrease.com::ed7696bb-427c-4c7a-9481-b59f731aee36" providerId="AD" clId="Web-{217A26D2-C455-4052-A4BC-D8885BCD5F67}" dt="2018-06-11T18:29:46.718" v="1729"/>
      <pc:docMkLst>
        <pc:docMk/>
      </pc:docMkLst>
      <pc:sldChg chg="addSp modSp">
        <pc:chgData name="Franklin Yamamoto" userId="S::franklin.yamamoto@sqlgrease.com::ed7696bb-427c-4c7a-9481-b59f731aee36" providerId="AD" clId="Web-{217A26D2-C455-4052-A4BC-D8885BCD5F67}" dt="2018-06-11T16:11:01.751" v="31" actId="1076"/>
        <pc:sldMkLst>
          <pc:docMk/>
          <pc:sldMk cId="700108581" sldId="290"/>
        </pc:sldMkLst>
        <pc:spChg chg="mod">
          <ac:chgData name="Franklin Yamamoto" userId="S::franklin.yamamoto@sqlgrease.com::ed7696bb-427c-4c7a-9481-b59f731aee36" providerId="AD" clId="Web-{217A26D2-C455-4052-A4BC-D8885BCD5F67}" dt="2018-06-11T16:06:02.675" v="8" actId="1076"/>
          <ac:spMkLst>
            <pc:docMk/>
            <pc:sldMk cId="700108581" sldId="290"/>
            <ac:spMk id="3" creationId="{CECA007C-F05B-406C-870C-71AA8993A006}"/>
          </ac:spMkLst>
        </pc:spChg>
        <pc:spChg chg="add mod">
          <ac:chgData name="Franklin Yamamoto" userId="S::franklin.yamamoto@sqlgrease.com::ed7696bb-427c-4c7a-9481-b59f731aee36" providerId="AD" clId="Web-{217A26D2-C455-4052-A4BC-D8885BCD5F67}" dt="2018-06-11T16:09:51.138" v="29" actId="1076"/>
          <ac:spMkLst>
            <pc:docMk/>
            <pc:sldMk cId="700108581" sldId="290"/>
            <ac:spMk id="5" creationId="{37CBA67B-B388-444B-8766-CB061A9D6803}"/>
          </ac:spMkLst>
        </pc:spChg>
        <pc:spChg chg="mod">
          <ac:chgData name="Franklin Yamamoto" userId="S::franklin.yamamoto@sqlgrease.com::ed7696bb-427c-4c7a-9481-b59f731aee36" providerId="AD" clId="Web-{217A26D2-C455-4052-A4BC-D8885BCD5F67}" dt="2018-06-11T16:05:57.050" v="5" actId="1076"/>
          <ac:spMkLst>
            <pc:docMk/>
            <pc:sldMk cId="700108581" sldId="290"/>
            <ac:spMk id="21" creationId="{86E306E2-4B24-42BF-A6C0-C9692D82CEAA}"/>
          </ac:spMkLst>
        </pc:spChg>
        <pc:picChg chg="add mod">
          <ac:chgData name="Franklin Yamamoto" userId="S::franklin.yamamoto@sqlgrease.com::ed7696bb-427c-4c7a-9481-b59f731aee36" providerId="AD" clId="Web-{217A26D2-C455-4052-A4BC-D8885BCD5F67}" dt="2018-06-11T16:06:02.691" v="9" actId="1076"/>
          <ac:picMkLst>
            <pc:docMk/>
            <pc:sldMk cId="700108581" sldId="290"/>
            <ac:picMk id="2" creationId="{3C5FF1CA-4DB1-4D4F-AC39-0FA128FFE387}"/>
          </ac:picMkLst>
        </pc:picChg>
        <pc:picChg chg="add mod">
          <ac:chgData name="Franklin Yamamoto" userId="S::franklin.yamamoto@sqlgrease.com::ed7696bb-427c-4c7a-9481-b59f731aee36" providerId="AD" clId="Web-{217A26D2-C455-4052-A4BC-D8885BCD5F67}" dt="2018-06-11T16:11:01.751" v="31" actId="1076"/>
          <ac:picMkLst>
            <pc:docMk/>
            <pc:sldMk cId="700108581" sldId="290"/>
            <ac:picMk id="6" creationId="{E1D452A8-B20E-4A10-97B7-55614C04BCAC}"/>
          </ac:picMkLst>
        </pc:picChg>
      </pc:sldChg>
      <pc:sldChg chg="delSp modSp del ord">
        <pc:chgData name="Franklin Yamamoto" userId="S::franklin.yamamoto@sqlgrease.com::ed7696bb-427c-4c7a-9481-b59f731aee36" providerId="AD" clId="Web-{217A26D2-C455-4052-A4BC-D8885BCD5F67}" dt="2018-06-11T16:17:56.988" v="112"/>
        <pc:sldMkLst>
          <pc:docMk/>
          <pc:sldMk cId="1782436840" sldId="307"/>
        </pc:sldMkLst>
        <pc:spChg chg="mod">
          <ac:chgData name="Franklin Yamamoto" userId="S::franklin.yamamoto@sqlgrease.com::ed7696bb-427c-4c7a-9481-b59f731aee36" providerId="AD" clId="Web-{217A26D2-C455-4052-A4BC-D8885BCD5F67}" dt="2018-06-11T16:15:37.545" v="87" actId="20577"/>
          <ac:spMkLst>
            <pc:docMk/>
            <pc:sldMk cId="1782436840" sldId="307"/>
            <ac:spMk id="60" creationId="{00CF3A8C-1DD8-4742-AEBE-ACC7AC0DDFB2}"/>
          </ac:spMkLst>
        </pc:spChg>
        <pc:spChg chg="mod">
          <ac:chgData name="Franklin Yamamoto" userId="S::franklin.yamamoto@sqlgrease.com::ed7696bb-427c-4c7a-9481-b59f731aee36" providerId="AD" clId="Web-{217A26D2-C455-4052-A4BC-D8885BCD5F67}" dt="2018-06-11T16:17:52.832" v="111" actId="20577"/>
          <ac:spMkLst>
            <pc:docMk/>
            <pc:sldMk cId="1782436840" sldId="307"/>
            <ac:spMk id="68" creationId="{CA095B8B-1A51-4CEA-9F47-3186E0BB189E}"/>
          </ac:spMkLst>
        </pc:spChg>
        <pc:grpChg chg="del">
          <ac:chgData name="Franklin Yamamoto" userId="S::franklin.yamamoto@sqlgrease.com::ed7696bb-427c-4c7a-9481-b59f731aee36" providerId="AD" clId="Web-{217A26D2-C455-4052-A4BC-D8885BCD5F67}" dt="2018-06-11T16:14:19.010" v="45"/>
          <ac:grpSpMkLst>
            <pc:docMk/>
            <pc:sldMk cId="1782436840" sldId="307"/>
            <ac:grpSpMk id="20" creationId="{00000000-0000-0000-0000-000000000000}"/>
          </ac:grpSpMkLst>
        </pc:grpChg>
        <pc:grpChg chg="del">
          <ac:chgData name="Franklin Yamamoto" userId="S::franklin.yamamoto@sqlgrease.com::ed7696bb-427c-4c7a-9481-b59f731aee36" providerId="AD" clId="Web-{217A26D2-C455-4052-A4BC-D8885BCD5F67}" dt="2018-06-11T16:14:21.401" v="46"/>
          <ac:grpSpMkLst>
            <pc:docMk/>
            <pc:sldMk cId="1782436840" sldId="307"/>
            <ac:grpSpMk id="57" creationId="{CEB8CE25-64A2-48F5-B89E-4637EF6F4A4E}"/>
          </ac:grpSpMkLst>
        </pc:grpChg>
        <pc:grpChg chg="del">
          <ac:chgData name="Franklin Yamamoto" userId="S::franklin.yamamoto@sqlgrease.com::ed7696bb-427c-4c7a-9481-b59f731aee36" providerId="AD" clId="Web-{217A26D2-C455-4052-A4BC-D8885BCD5F67}" dt="2018-06-11T16:14:23.479" v="47"/>
          <ac:grpSpMkLst>
            <pc:docMk/>
            <pc:sldMk cId="1782436840" sldId="307"/>
            <ac:grpSpMk id="69" creationId="{A9121B32-CA66-4266-9F3E-66DE7D8696D0}"/>
          </ac:grpSpMkLst>
        </pc:grpChg>
      </pc:sldChg>
      <pc:sldChg chg="delSp modSp ord">
        <pc:chgData name="Franklin Yamamoto" userId="S::franklin.yamamoto@sqlgrease.com::ed7696bb-427c-4c7a-9481-b59f731aee36" providerId="AD" clId="Web-{217A26D2-C455-4052-A4BC-D8885BCD5F67}" dt="2018-06-11T16:16:28.938" v="109"/>
        <pc:sldMkLst>
          <pc:docMk/>
          <pc:sldMk cId="1764579414" sldId="314"/>
        </pc:sldMkLst>
        <pc:spChg chg="del">
          <ac:chgData name="Franklin Yamamoto" userId="S::franklin.yamamoto@sqlgrease.com::ed7696bb-427c-4c7a-9481-b59f731aee36" providerId="AD" clId="Web-{217A26D2-C455-4052-A4BC-D8885BCD5F67}" dt="2018-06-11T16:16:07.530" v="106"/>
          <ac:spMkLst>
            <pc:docMk/>
            <pc:sldMk cId="1764579414" sldId="314"/>
            <ac:spMk id="2" creationId="{B057D493-76D3-4A2B-8A40-EFEBC8B59223}"/>
          </ac:spMkLst>
        </pc:spChg>
        <pc:spChg chg="mod">
          <ac:chgData name="Franklin Yamamoto" userId="S::franklin.yamamoto@sqlgrease.com::ed7696bb-427c-4c7a-9481-b59f731aee36" providerId="AD" clId="Web-{217A26D2-C455-4052-A4BC-D8885BCD5F67}" dt="2018-06-11T16:16:24.656" v="108" actId="1076"/>
          <ac:spMkLst>
            <pc:docMk/>
            <pc:sldMk cId="1764579414" sldId="314"/>
            <ac:spMk id="3" creationId="{8390A229-96A8-4224-8477-F60E2FF0DFCD}"/>
          </ac:spMkLst>
        </pc:spChg>
        <pc:spChg chg="del">
          <ac:chgData name="Franklin Yamamoto" userId="S::franklin.yamamoto@sqlgrease.com::ed7696bb-427c-4c7a-9481-b59f731aee36" providerId="AD" clId="Web-{217A26D2-C455-4052-A4BC-D8885BCD5F67}" dt="2018-06-11T16:16:11.984" v="107"/>
          <ac:spMkLst>
            <pc:docMk/>
            <pc:sldMk cId="1764579414" sldId="314"/>
            <ac:spMk id="5" creationId="{A6FFC9B6-6489-46FD-B140-08590A8A4331}"/>
          </ac:spMkLst>
        </pc:spChg>
      </pc:sldChg>
      <pc:sldChg chg="del">
        <pc:chgData name="Franklin Yamamoto" userId="S::franklin.yamamoto@sqlgrease.com::ed7696bb-427c-4c7a-9481-b59f731aee36" providerId="AD" clId="Web-{217A26D2-C455-4052-A4BC-D8885BCD5F67}" dt="2018-06-11T18:21:12.007" v="1704"/>
        <pc:sldMkLst>
          <pc:docMk/>
          <pc:sldMk cId="1967681095" sldId="315"/>
        </pc:sldMkLst>
      </pc:sldChg>
      <pc:sldChg chg="addSp delSp modSp del ord">
        <pc:chgData name="Franklin Yamamoto" userId="S::franklin.yamamoto@sqlgrease.com::ed7696bb-427c-4c7a-9481-b59f731aee36" providerId="AD" clId="Web-{217A26D2-C455-4052-A4BC-D8885BCD5F67}" dt="2018-06-11T16:42:43.742" v="692"/>
        <pc:sldMkLst>
          <pc:docMk/>
          <pc:sldMk cId="1106211926" sldId="318"/>
        </pc:sldMkLst>
        <pc:spChg chg="mod">
          <ac:chgData name="Franklin Yamamoto" userId="S::franklin.yamamoto@sqlgrease.com::ed7696bb-427c-4c7a-9481-b59f731aee36" providerId="AD" clId="Web-{217A26D2-C455-4052-A4BC-D8885BCD5F67}" dt="2018-06-11T16:41:07.332" v="684" actId="20577"/>
          <ac:spMkLst>
            <pc:docMk/>
            <pc:sldMk cId="1106211926" sldId="318"/>
            <ac:spMk id="2" creationId="{EEA0687C-B9C2-4A13-A9DB-485A493871B1}"/>
          </ac:spMkLst>
        </pc:spChg>
        <pc:spChg chg="mod">
          <ac:chgData name="Franklin Yamamoto" userId="S::franklin.yamamoto@sqlgrease.com::ed7696bb-427c-4c7a-9481-b59f731aee36" providerId="AD" clId="Web-{217A26D2-C455-4052-A4BC-D8885BCD5F67}" dt="2018-06-11T16:37:51.776" v="670" actId="20577"/>
          <ac:spMkLst>
            <pc:docMk/>
            <pc:sldMk cId="1106211926" sldId="318"/>
            <ac:spMk id="3" creationId="{937CC2BE-4879-42C3-8C34-24F2724C7124}"/>
          </ac:spMkLst>
        </pc:spChg>
        <pc:spChg chg="del mod">
          <ac:chgData name="Franklin Yamamoto" userId="S::franklin.yamamoto@sqlgrease.com::ed7696bb-427c-4c7a-9481-b59f731aee36" providerId="AD" clId="Web-{217A26D2-C455-4052-A4BC-D8885BCD5F67}" dt="2018-06-11T16:41:03.785" v="683"/>
          <ac:spMkLst>
            <pc:docMk/>
            <pc:sldMk cId="1106211926" sldId="318"/>
            <ac:spMk id="4" creationId="{F6A1C48D-CB6D-489B-A4F3-9D34BDD2B310}"/>
          </ac:spMkLst>
        </pc:spChg>
        <pc:spChg chg="del mod">
          <ac:chgData name="Franklin Yamamoto" userId="S::franklin.yamamoto@sqlgrease.com::ed7696bb-427c-4c7a-9481-b59f731aee36" providerId="AD" clId="Web-{217A26D2-C455-4052-A4BC-D8885BCD5F67}" dt="2018-06-11T16:40:15.298" v="672"/>
          <ac:spMkLst>
            <pc:docMk/>
            <pc:sldMk cId="1106211926" sldId="318"/>
            <ac:spMk id="18" creationId="{A7EA98FE-F7F6-4C99-9DEC-97FE11E0464F}"/>
          </ac:spMkLst>
        </pc:spChg>
        <pc:spChg chg="del">
          <ac:chgData name="Franklin Yamamoto" userId="S::franklin.yamamoto@sqlgrease.com::ed7696bb-427c-4c7a-9481-b59f731aee36" providerId="AD" clId="Web-{217A26D2-C455-4052-A4BC-D8885BCD5F67}" dt="2018-06-11T16:40:19.564" v="673"/>
          <ac:spMkLst>
            <pc:docMk/>
            <pc:sldMk cId="1106211926" sldId="318"/>
            <ac:spMk id="20" creationId="{832C026E-75CB-4274-8785-D67D20BC75C5}"/>
          </ac:spMkLst>
        </pc:spChg>
        <pc:picChg chg="add mod">
          <ac:chgData name="Franklin Yamamoto" userId="S::franklin.yamamoto@sqlgrease.com::ed7696bb-427c-4c7a-9481-b59f731aee36" providerId="AD" clId="Web-{217A26D2-C455-4052-A4BC-D8885BCD5F67}" dt="2018-06-11T16:41:11.973" v="685" actId="1076"/>
          <ac:picMkLst>
            <pc:docMk/>
            <pc:sldMk cId="1106211926" sldId="318"/>
            <ac:picMk id="5" creationId="{7E7A5E08-3A6A-4FB6-A1F3-21265E603C0A}"/>
          </ac:picMkLst>
        </pc:picChg>
        <pc:cxnChg chg="del">
          <ac:chgData name="Franklin Yamamoto" userId="S::franklin.yamamoto@sqlgrease.com::ed7696bb-427c-4c7a-9481-b59f731aee36" providerId="AD" clId="Web-{217A26D2-C455-4052-A4BC-D8885BCD5F67}" dt="2018-06-11T16:40:47.831" v="678"/>
          <ac:cxnSpMkLst>
            <pc:docMk/>
            <pc:sldMk cId="1106211926" sldId="318"/>
            <ac:cxnSpMk id="17" creationId="{00000000-0000-0000-0000-000000000000}"/>
          </ac:cxnSpMkLst>
        </pc:cxnChg>
      </pc:sldChg>
      <pc:sldChg chg="del">
        <pc:chgData name="Franklin Yamamoto" userId="S::franklin.yamamoto@sqlgrease.com::ed7696bb-427c-4c7a-9481-b59f731aee36" providerId="AD" clId="Web-{217A26D2-C455-4052-A4BC-D8885BCD5F67}" dt="2018-06-11T18:11:28.059" v="1614"/>
        <pc:sldMkLst>
          <pc:docMk/>
          <pc:sldMk cId="2329914025" sldId="319"/>
        </pc:sldMkLst>
      </pc:sldChg>
      <pc:sldChg chg="delSp modSp ord">
        <pc:chgData name="Franklin Yamamoto" userId="S::franklin.yamamoto@sqlgrease.com::ed7696bb-427c-4c7a-9481-b59f731aee36" providerId="AD" clId="Web-{217A26D2-C455-4052-A4BC-D8885BCD5F67}" dt="2018-06-11T16:45:58.267" v="698" actId="20577"/>
        <pc:sldMkLst>
          <pc:docMk/>
          <pc:sldMk cId="2271794864" sldId="321"/>
        </pc:sldMkLst>
        <pc:spChg chg="mod">
          <ac:chgData name="Franklin Yamamoto" userId="S::franklin.yamamoto@sqlgrease.com::ed7696bb-427c-4c7a-9481-b59f731aee36" providerId="AD" clId="Web-{217A26D2-C455-4052-A4BC-D8885BCD5F67}" dt="2018-06-11T16:26:14.479" v="304" actId="20577"/>
          <ac:spMkLst>
            <pc:docMk/>
            <pc:sldMk cId="2271794864" sldId="321"/>
            <ac:spMk id="5" creationId="{0B98338F-B5DF-400E-9C8D-3502F3B6B1B7}"/>
          </ac:spMkLst>
        </pc:spChg>
        <pc:spChg chg="mod">
          <ac:chgData name="Franklin Yamamoto" userId="S::franklin.yamamoto@sqlgrease.com::ed7696bb-427c-4c7a-9481-b59f731aee36" providerId="AD" clId="Web-{217A26D2-C455-4052-A4BC-D8885BCD5F67}" dt="2018-06-11T16:45:58.267" v="698" actId="20577"/>
          <ac:spMkLst>
            <pc:docMk/>
            <pc:sldMk cId="2271794864" sldId="321"/>
            <ac:spMk id="6" creationId="{709F63B7-0DFC-4C97-8255-0C64F0E1D005}"/>
          </ac:spMkLst>
        </pc:spChg>
        <pc:picChg chg="del">
          <ac:chgData name="Franklin Yamamoto" userId="S::franklin.yamamoto@sqlgrease.com::ed7696bb-427c-4c7a-9481-b59f731aee36" providerId="AD" clId="Web-{217A26D2-C455-4052-A4BC-D8885BCD5F67}" dt="2018-06-11T16:28:08.219" v="349"/>
          <ac:picMkLst>
            <pc:docMk/>
            <pc:sldMk cId="2271794864" sldId="321"/>
            <ac:picMk id="2" creationId="{F362B1AC-11A3-4778-88DC-233C20AE211A}"/>
          </ac:picMkLst>
        </pc:picChg>
      </pc:sldChg>
      <pc:sldChg chg="modSp ord">
        <pc:chgData name="Franklin Yamamoto" userId="S::franklin.yamamoto@sqlgrease.com::ed7696bb-427c-4c7a-9481-b59f731aee36" providerId="AD" clId="Web-{217A26D2-C455-4052-A4BC-D8885BCD5F67}" dt="2018-06-11T18:22:02.306" v="1709" actId="20577"/>
        <pc:sldMkLst>
          <pc:docMk/>
          <pc:sldMk cId="3922155650" sldId="322"/>
        </pc:sldMkLst>
        <pc:spChg chg="mod">
          <ac:chgData name="Franklin Yamamoto" userId="S::franklin.yamamoto@sqlgrease.com::ed7696bb-427c-4c7a-9481-b59f731aee36" providerId="AD" clId="Web-{217A26D2-C455-4052-A4BC-D8885BCD5F67}" dt="2018-06-11T18:22:02.306" v="1709" actId="20577"/>
          <ac:spMkLst>
            <pc:docMk/>
            <pc:sldMk cId="3922155650" sldId="322"/>
            <ac:spMk id="3" creationId="{C64F9835-3F5D-4115-BD64-E99443B36995}"/>
          </ac:spMkLst>
        </pc:spChg>
        <pc:spChg chg="mod">
          <ac:chgData name="Franklin Yamamoto" userId="S::franklin.yamamoto@sqlgrease.com::ed7696bb-427c-4c7a-9481-b59f731aee36" providerId="AD" clId="Web-{217A26D2-C455-4052-A4BC-D8885BCD5F67}" dt="2018-06-11T16:18:24.224" v="129" actId="20577"/>
          <ac:spMkLst>
            <pc:docMk/>
            <pc:sldMk cId="3922155650" sldId="322"/>
            <ac:spMk id="5" creationId="{0B98338F-B5DF-400E-9C8D-3502F3B6B1B7}"/>
          </ac:spMkLst>
        </pc:spChg>
      </pc:sldChg>
      <pc:sldChg chg="del">
        <pc:chgData name="Franklin Yamamoto" userId="S::franklin.yamamoto@sqlgrease.com::ed7696bb-427c-4c7a-9481-b59f731aee36" providerId="AD" clId="Web-{217A26D2-C455-4052-A4BC-D8885BCD5F67}" dt="2018-06-11T18:01:37.033" v="1431"/>
        <pc:sldMkLst>
          <pc:docMk/>
          <pc:sldMk cId="2717809584" sldId="323"/>
        </pc:sldMkLst>
      </pc:sldChg>
      <pc:sldChg chg="modSp">
        <pc:chgData name="Franklin Yamamoto" userId="S::franklin.yamamoto@sqlgrease.com::ed7696bb-427c-4c7a-9481-b59f731aee36" providerId="AD" clId="Web-{217A26D2-C455-4052-A4BC-D8885BCD5F67}" dt="2018-06-11T16:21:34.811" v="289" actId="1076"/>
        <pc:sldMkLst>
          <pc:docMk/>
          <pc:sldMk cId="1046238823" sldId="324"/>
        </pc:sldMkLst>
        <pc:spChg chg="mod">
          <ac:chgData name="Franklin Yamamoto" userId="S::franklin.yamamoto@sqlgrease.com::ed7696bb-427c-4c7a-9481-b59f731aee36" providerId="AD" clId="Web-{217A26D2-C455-4052-A4BC-D8885BCD5F67}" dt="2018-06-11T16:21:34.811" v="289" actId="1076"/>
          <ac:spMkLst>
            <pc:docMk/>
            <pc:sldMk cId="1046238823" sldId="324"/>
            <ac:spMk id="3" creationId="{8390A229-96A8-4224-8477-F60E2FF0DFCD}"/>
          </ac:spMkLst>
        </pc:spChg>
      </pc:sldChg>
      <pc:sldChg chg="addSp delSp modSp ord">
        <pc:chgData name="Franklin Yamamoto" userId="S::franklin.yamamoto@sqlgrease.com::ed7696bb-427c-4c7a-9481-b59f731aee36" providerId="AD" clId="Web-{217A26D2-C455-4052-A4BC-D8885BCD5F67}" dt="2018-06-11T16:43:53.167" v="697"/>
        <pc:sldMkLst>
          <pc:docMk/>
          <pc:sldMk cId="3861515604" sldId="325"/>
        </pc:sldMkLst>
        <pc:spChg chg="mod">
          <ac:chgData name="Franklin Yamamoto" userId="S::franklin.yamamoto@sqlgrease.com::ed7696bb-427c-4c7a-9481-b59f731aee36" providerId="AD" clId="Web-{217A26D2-C455-4052-A4BC-D8885BCD5F67}" dt="2018-06-11T16:35:01.440" v="602" actId="20577"/>
          <ac:spMkLst>
            <pc:docMk/>
            <pc:sldMk cId="3861515604" sldId="325"/>
            <ac:spMk id="4" creationId="{EBB0EA51-38E6-4569-A2F6-7454B1027C36}"/>
          </ac:spMkLst>
        </pc:spChg>
        <pc:graphicFrameChg chg="del">
          <ac:chgData name="Franklin Yamamoto" userId="S::franklin.yamamoto@sqlgrease.com::ed7696bb-427c-4c7a-9481-b59f731aee36" providerId="AD" clId="Web-{217A26D2-C455-4052-A4BC-D8885BCD5F67}" dt="2018-06-11T16:29:19.363" v="362"/>
          <ac:graphicFrameMkLst>
            <pc:docMk/>
            <pc:sldMk cId="3861515604" sldId="325"/>
            <ac:graphicFrameMk id="2" creationId="{2783B75E-72C2-481C-8A30-B97A8F2F746A}"/>
          </ac:graphicFrameMkLst>
        </pc:graphicFrameChg>
        <pc:graphicFrameChg chg="add mod modGraphic">
          <ac:chgData name="Franklin Yamamoto" userId="S::franklin.yamamoto@sqlgrease.com::ed7696bb-427c-4c7a-9481-b59f731aee36" providerId="AD" clId="Web-{217A26D2-C455-4052-A4BC-D8885BCD5F67}" dt="2018-06-11T16:34:26.376" v="599" actId="1076"/>
          <ac:graphicFrameMkLst>
            <pc:docMk/>
            <pc:sldMk cId="3861515604" sldId="325"/>
            <ac:graphicFrameMk id="3" creationId="{FF683A39-97DF-4D8B-A7D9-96B4157C8E0A}"/>
          </ac:graphicFrameMkLst>
        </pc:graphicFrameChg>
      </pc:sldChg>
      <pc:sldChg chg="del">
        <pc:chgData name="Franklin Yamamoto" userId="S::franklin.yamamoto@sqlgrease.com::ed7696bb-427c-4c7a-9481-b59f731aee36" providerId="AD" clId="Web-{217A26D2-C455-4052-A4BC-D8885BCD5F67}" dt="2018-06-11T18:06:21.358" v="1477"/>
        <pc:sldMkLst>
          <pc:docMk/>
          <pc:sldMk cId="934961091" sldId="326"/>
        </pc:sldMkLst>
      </pc:sldChg>
      <pc:sldChg chg="del">
        <pc:chgData name="Franklin Yamamoto" userId="S::franklin.yamamoto@sqlgrease.com::ed7696bb-427c-4c7a-9481-b59f731aee36" providerId="AD" clId="Web-{217A26D2-C455-4052-A4BC-D8885BCD5F67}" dt="2018-06-11T18:21:13.586" v="1705"/>
        <pc:sldMkLst>
          <pc:docMk/>
          <pc:sldMk cId="3383667182" sldId="327"/>
        </pc:sldMkLst>
      </pc:sldChg>
      <pc:sldChg chg="modSp ord">
        <pc:chgData name="Franklin Yamamoto" userId="S::franklin.yamamoto@sqlgrease.com::ed7696bb-427c-4c7a-9481-b59f731aee36" providerId="AD" clId="Web-{217A26D2-C455-4052-A4BC-D8885BCD5F67}" dt="2018-06-11T18:29:13.935" v="1725" actId="20577"/>
        <pc:sldMkLst>
          <pc:docMk/>
          <pc:sldMk cId="1572035738" sldId="328"/>
        </pc:sldMkLst>
        <pc:spChg chg="mod">
          <ac:chgData name="Franklin Yamamoto" userId="S::franklin.yamamoto@sqlgrease.com::ed7696bb-427c-4c7a-9481-b59f731aee36" providerId="AD" clId="Web-{217A26D2-C455-4052-A4BC-D8885BCD5F67}" dt="2018-06-11T18:03:54.039" v="1444" actId="20577"/>
          <ac:spMkLst>
            <pc:docMk/>
            <pc:sldMk cId="1572035738" sldId="328"/>
            <ac:spMk id="2" creationId="{FBBB0B6E-FD47-4DD4-9A05-0FBF752231B9}"/>
          </ac:spMkLst>
        </pc:spChg>
        <pc:spChg chg="mod">
          <ac:chgData name="Franklin Yamamoto" userId="S::franklin.yamamoto@sqlgrease.com::ed7696bb-427c-4c7a-9481-b59f731aee36" providerId="AD" clId="Web-{217A26D2-C455-4052-A4BC-D8885BCD5F67}" dt="2018-06-11T18:29:13.935" v="1725" actId="20577"/>
          <ac:spMkLst>
            <pc:docMk/>
            <pc:sldMk cId="1572035738" sldId="328"/>
            <ac:spMk id="3" creationId="{8C9BF982-C37E-47A3-9028-E9B058F49EDB}"/>
          </ac:spMkLst>
        </pc:spChg>
      </pc:sldChg>
      <pc:sldChg chg="del">
        <pc:chgData name="Franklin Yamamoto" userId="S::franklin.yamamoto@sqlgrease.com::ed7696bb-427c-4c7a-9481-b59f731aee36" providerId="AD" clId="Web-{217A26D2-C455-4052-A4BC-D8885BCD5F67}" dt="2018-06-11T18:21:15.164" v="1706"/>
        <pc:sldMkLst>
          <pc:docMk/>
          <pc:sldMk cId="849932097" sldId="329"/>
        </pc:sldMkLst>
      </pc:sldChg>
      <pc:sldChg chg="modSp ord">
        <pc:chgData name="Franklin Yamamoto" userId="S::franklin.yamamoto@sqlgrease.com::ed7696bb-427c-4c7a-9481-b59f731aee36" providerId="AD" clId="Web-{217A26D2-C455-4052-A4BC-D8885BCD5F67}" dt="2018-06-11T17:04:06.755" v="950" actId="20577"/>
        <pc:sldMkLst>
          <pc:docMk/>
          <pc:sldMk cId="1298133663" sldId="330"/>
        </pc:sldMkLst>
        <pc:spChg chg="mod">
          <ac:chgData name="Franklin Yamamoto" userId="S::franklin.yamamoto@sqlgrease.com::ed7696bb-427c-4c7a-9481-b59f731aee36" providerId="AD" clId="Web-{217A26D2-C455-4052-A4BC-D8885BCD5F67}" dt="2018-06-11T17:00:27.149" v="826" actId="20577"/>
          <ac:spMkLst>
            <pc:docMk/>
            <pc:sldMk cId="1298133663" sldId="330"/>
            <ac:spMk id="2" creationId="{3F327E65-6EB1-4783-B2CD-40632966962A}"/>
          </ac:spMkLst>
        </pc:spChg>
        <pc:spChg chg="mod">
          <ac:chgData name="Franklin Yamamoto" userId="S::franklin.yamamoto@sqlgrease.com::ed7696bb-427c-4c7a-9481-b59f731aee36" providerId="AD" clId="Web-{217A26D2-C455-4052-A4BC-D8885BCD5F67}" dt="2018-06-11T17:04:06.755" v="950" actId="20577"/>
          <ac:spMkLst>
            <pc:docMk/>
            <pc:sldMk cId="1298133663" sldId="330"/>
            <ac:spMk id="3" creationId="{268036ED-7AC5-482C-ABFA-86E1EF3E3489}"/>
          </ac:spMkLst>
        </pc:spChg>
      </pc:sldChg>
      <pc:sldChg chg="del">
        <pc:chgData name="Franklin Yamamoto" userId="S::franklin.yamamoto@sqlgrease.com::ed7696bb-427c-4c7a-9481-b59f731aee36" providerId="AD" clId="Web-{217A26D2-C455-4052-A4BC-D8885BCD5F67}" dt="2018-06-11T18:21:17.101" v="1707"/>
        <pc:sldMkLst>
          <pc:docMk/>
          <pc:sldMk cId="2369153592" sldId="331"/>
        </pc:sldMkLst>
      </pc:sldChg>
      <pc:sldChg chg="del">
        <pc:chgData name="Franklin Yamamoto" userId="S::franklin.yamamoto@sqlgrease.com::ed7696bb-427c-4c7a-9481-b59f731aee36" providerId="AD" clId="Web-{217A26D2-C455-4052-A4BC-D8885BCD5F67}" dt="2018-06-11T18:21:21.586" v="1708"/>
        <pc:sldMkLst>
          <pc:docMk/>
          <pc:sldMk cId="793240571" sldId="332"/>
        </pc:sldMkLst>
      </pc:sldChg>
      <pc:sldChg chg="del">
        <pc:chgData name="Franklin Yamamoto" userId="S::franklin.yamamoto@sqlgrease.com::ed7696bb-427c-4c7a-9481-b59f731aee36" providerId="AD" clId="Web-{217A26D2-C455-4052-A4BC-D8885BCD5F67}" dt="2018-06-11T18:01:39.314" v="1432"/>
        <pc:sldMkLst>
          <pc:docMk/>
          <pc:sldMk cId="697944952" sldId="333"/>
        </pc:sldMkLst>
      </pc:sldChg>
      <pc:sldChg chg="addSp delSp modSp new mod setBg">
        <pc:chgData name="Franklin Yamamoto" userId="S::franklin.yamamoto@sqlgrease.com::ed7696bb-427c-4c7a-9481-b59f731aee36" providerId="AD" clId="Web-{217A26D2-C455-4052-A4BC-D8885BCD5F67}" dt="2018-06-11T16:42:16.382" v="690"/>
        <pc:sldMkLst>
          <pc:docMk/>
          <pc:sldMk cId="2004384835" sldId="334"/>
        </pc:sldMkLst>
        <pc:spChg chg="del">
          <ac:chgData name="Franklin Yamamoto" userId="S::franklin.yamamoto@sqlgrease.com::ed7696bb-427c-4c7a-9481-b59f731aee36" providerId="AD" clId="Web-{217A26D2-C455-4052-A4BC-D8885BCD5F67}" dt="2018-06-11T16:42:02.882" v="687"/>
          <ac:spMkLst>
            <pc:docMk/>
            <pc:sldMk cId="2004384835" sldId="334"/>
            <ac:spMk id="2" creationId="{0B3D7B46-8080-49CE-8C77-2B7907EA2790}"/>
          </ac:spMkLst>
        </pc:spChg>
        <pc:spChg chg="del">
          <ac:chgData name="Franklin Yamamoto" userId="S::franklin.yamamoto@sqlgrease.com::ed7696bb-427c-4c7a-9481-b59f731aee36" providerId="AD" clId="Web-{217A26D2-C455-4052-A4BC-D8885BCD5F67}" dt="2018-06-11T16:42:04.975" v="688"/>
          <ac:spMkLst>
            <pc:docMk/>
            <pc:sldMk cId="2004384835" sldId="334"/>
            <ac:spMk id="3" creationId="{9F62B9E5-D2C9-43E4-BF2E-0EF13B031214}"/>
          </ac:spMkLst>
        </pc:spChg>
        <pc:picChg chg="add mod">
          <ac:chgData name="Franklin Yamamoto" userId="S::franklin.yamamoto@sqlgrease.com::ed7696bb-427c-4c7a-9481-b59f731aee36" providerId="AD" clId="Web-{217A26D2-C455-4052-A4BC-D8885BCD5F67}" dt="2018-06-11T16:42:16.382" v="690"/>
          <ac:picMkLst>
            <pc:docMk/>
            <pc:sldMk cId="2004384835" sldId="334"/>
            <ac:picMk id="4" creationId="{7B8387DB-DE2C-4FD8-9393-1305A53F304C}"/>
          </ac:picMkLst>
        </pc:picChg>
      </pc:sldChg>
      <pc:sldChg chg="addSp delSp modSp new mod setBg">
        <pc:chgData name="Franklin Yamamoto" userId="S::franklin.yamamoto@sqlgrease.com::ed7696bb-427c-4c7a-9481-b59f731aee36" providerId="AD" clId="Web-{217A26D2-C455-4052-A4BC-D8885BCD5F67}" dt="2018-06-11T16:43:11.791" v="696"/>
        <pc:sldMkLst>
          <pc:docMk/>
          <pc:sldMk cId="1721398243" sldId="335"/>
        </pc:sldMkLst>
        <pc:spChg chg="del">
          <ac:chgData name="Franklin Yamamoto" userId="S::franklin.yamamoto@sqlgrease.com::ed7696bb-427c-4c7a-9481-b59f731aee36" providerId="AD" clId="Web-{217A26D2-C455-4052-A4BC-D8885BCD5F67}" dt="2018-06-11T16:42:46.430" v="693"/>
          <ac:spMkLst>
            <pc:docMk/>
            <pc:sldMk cId="1721398243" sldId="335"/>
            <ac:spMk id="2" creationId="{717E3D65-F519-43A7-98ED-66ABE0B2BB87}"/>
          </ac:spMkLst>
        </pc:spChg>
        <pc:spChg chg="del">
          <ac:chgData name="Franklin Yamamoto" userId="S::franklin.yamamoto@sqlgrease.com::ed7696bb-427c-4c7a-9481-b59f731aee36" providerId="AD" clId="Web-{217A26D2-C455-4052-A4BC-D8885BCD5F67}" dt="2018-06-11T16:42:48.086" v="694"/>
          <ac:spMkLst>
            <pc:docMk/>
            <pc:sldMk cId="1721398243" sldId="335"/>
            <ac:spMk id="3" creationId="{F97C71A7-E864-4F90-B770-E9BFA0190CA7}"/>
          </ac:spMkLst>
        </pc:spChg>
        <pc:picChg chg="add mod">
          <ac:chgData name="Franklin Yamamoto" userId="S::franklin.yamamoto@sqlgrease.com::ed7696bb-427c-4c7a-9481-b59f731aee36" providerId="AD" clId="Web-{217A26D2-C455-4052-A4BC-D8885BCD5F67}" dt="2018-06-11T16:43:11.791" v="696"/>
          <ac:picMkLst>
            <pc:docMk/>
            <pc:sldMk cId="1721398243" sldId="335"/>
            <ac:picMk id="4" creationId="{F49B36AA-2E4F-446B-92A5-6DC443DD96AD}"/>
          </ac:picMkLst>
        </pc:picChg>
      </pc:sldChg>
      <pc:sldChg chg="modSp add ord replId">
        <pc:chgData name="Franklin Yamamoto" userId="S::franklin.yamamoto@sqlgrease.com::ed7696bb-427c-4c7a-9481-b59f731aee36" providerId="AD" clId="Web-{217A26D2-C455-4052-A4BC-D8885BCD5F67}" dt="2018-06-11T16:53:40.100" v="732" actId="20577"/>
        <pc:sldMkLst>
          <pc:docMk/>
          <pc:sldMk cId="1237295308" sldId="336"/>
        </pc:sldMkLst>
        <pc:spChg chg="mod">
          <ac:chgData name="Franklin Yamamoto" userId="S::franklin.yamamoto@sqlgrease.com::ed7696bb-427c-4c7a-9481-b59f731aee36" providerId="AD" clId="Web-{217A26D2-C455-4052-A4BC-D8885BCD5F67}" dt="2018-06-11T16:46:43.159" v="708" actId="20577"/>
          <ac:spMkLst>
            <pc:docMk/>
            <pc:sldMk cId="1237295308" sldId="336"/>
            <ac:spMk id="2" creationId="{FBBB0B6E-FD47-4DD4-9A05-0FBF752231B9}"/>
          </ac:spMkLst>
        </pc:spChg>
        <pc:spChg chg="mod">
          <ac:chgData name="Franklin Yamamoto" userId="S::franklin.yamamoto@sqlgrease.com::ed7696bb-427c-4c7a-9481-b59f731aee36" providerId="AD" clId="Web-{217A26D2-C455-4052-A4BC-D8885BCD5F67}" dt="2018-06-11T16:53:40.100" v="732" actId="20577"/>
          <ac:spMkLst>
            <pc:docMk/>
            <pc:sldMk cId="1237295308" sldId="336"/>
            <ac:spMk id="3" creationId="{8C9BF982-C37E-47A3-9028-E9B058F49EDB}"/>
          </ac:spMkLst>
        </pc:spChg>
      </pc:sldChg>
      <pc:sldChg chg="modSp add replId">
        <pc:chgData name="Franklin Yamamoto" userId="S::franklin.yamamoto@sqlgrease.com::ed7696bb-427c-4c7a-9481-b59f731aee36" providerId="AD" clId="Web-{217A26D2-C455-4052-A4BC-D8885BCD5F67}" dt="2018-06-11T16:53:16.130" v="730" actId="20577"/>
        <pc:sldMkLst>
          <pc:docMk/>
          <pc:sldMk cId="1964345036" sldId="337"/>
        </pc:sldMkLst>
        <pc:spChg chg="mod">
          <ac:chgData name="Franklin Yamamoto" userId="S::franklin.yamamoto@sqlgrease.com::ed7696bb-427c-4c7a-9481-b59f731aee36" providerId="AD" clId="Web-{217A26D2-C455-4052-A4BC-D8885BCD5F67}" dt="2018-06-11T16:50:59.452" v="724" actId="20577"/>
          <ac:spMkLst>
            <pc:docMk/>
            <pc:sldMk cId="1964345036" sldId="337"/>
            <ac:spMk id="2" creationId="{FBBB0B6E-FD47-4DD4-9A05-0FBF752231B9}"/>
          </ac:spMkLst>
        </pc:spChg>
        <pc:spChg chg="mod">
          <ac:chgData name="Franklin Yamamoto" userId="S::franklin.yamamoto@sqlgrease.com::ed7696bb-427c-4c7a-9481-b59f731aee36" providerId="AD" clId="Web-{217A26D2-C455-4052-A4BC-D8885BCD5F67}" dt="2018-06-11T16:53:16.130" v="730" actId="20577"/>
          <ac:spMkLst>
            <pc:docMk/>
            <pc:sldMk cId="1964345036" sldId="337"/>
            <ac:spMk id="3" creationId="{8C9BF982-C37E-47A3-9028-E9B058F49EDB}"/>
          </ac:spMkLst>
        </pc:spChg>
      </pc:sldChg>
      <pc:sldChg chg="addSp delSp modSp new mod ord setBg">
        <pc:chgData name="Franklin Yamamoto" userId="S::franklin.yamamoto@sqlgrease.com::ed7696bb-427c-4c7a-9481-b59f731aee36" providerId="AD" clId="Web-{217A26D2-C455-4052-A4BC-D8885BCD5F67}" dt="2018-06-11T16:54:24.727" v="738"/>
        <pc:sldMkLst>
          <pc:docMk/>
          <pc:sldMk cId="2426583797" sldId="338"/>
        </pc:sldMkLst>
        <pc:spChg chg="del">
          <ac:chgData name="Franklin Yamamoto" userId="S::franklin.yamamoto@sqlgrease.com::ed7696bb-427c-4c7a-9481-b59f731aee36" providerId="AD" clId="Web-{217A26D2-C455-4052-A4BC-D8885BCD5F67}" dt="2018-06-11T16:53:54.741" v="735"/>
          <ac:spMkLst>
            <pc:docMk/>
            <pc:sldMk cId="2426583797" sldId="338"/>
            <ac:spMk id="2" creationId="{BEF0FBB8-335C-40DB-92A3-613BE109EC90}"/>
          </ac:spMkLst>
        </pc:spChg>
        <pc:spChg chg="del">
          <ac:chgData name="Franklin Yamamoto" userId="S::franklin.yamamoto@sqlgrease.com::ed7696bb-427c-4c7a-9481-b59f731aee36" providerId="AD" clId="Web-{217A26D2-C455-4052-A4BC-D8885BCD5F67}" dt="2018-06-11T16:53:57.179" v="736"/>
          <ac:spMkLst>
            <pc:docMk/>
            <pc:sldMk cId="2426583797" sldId="338"/>
            <ac:spMk id="3" creationId="{49937FFA-D1FC-47CB-BFDB-996C07575D5B}"/>
          </ac:spMkLst>
        </pc:spChg>
        <pc:picChg chg="add mod">
          <ac:chgData name="Franklin Yamamoto" userId="S::franklin.yamamoto@sqlgrease.com::ed7696bb-427c-4c7a-9481-b59f731aee36" providerId="AD" clId="Web-{217A26D2-C455-4052-A4BC-D8885BCD5F67}" dt="2018-06-11T16:54:24.727" v="738"/>
          <ac:picMkLst>
            <pc:docMk/>
            <pc:sldMk cId="2426583797" sldId="338"/>
            <ac:picMk id="4" creationId="{224EBD38-1835-4509-946B-B461548F32A1}"/>
          </ac:picMkLst>
        </pc:picChg>
      </pc:sldChg>
      <pc:sldChg chg="modSp add ord replId">
        <pc:chgData name="Franklin Yamamoto" userId="S::franklin.yamamoto@sqlgrease.com::ed7696bb-427c-4c7a-9481-b59f731aee36" providerId="AD" clId="Web-{217A26D2-C455-4052-A4BC-D8885BCD5F67}" dt="2018-06-11T16:55:07.416" v="756" actId="20577"/>
        <pc:sldMkLst>
          <pc:docMk/>
          <pc:sldMk cId="1508227936" sldId="339"/>
        </pc:sldMkLst>
        <pc:spChg chg="mod">
          <ac:chgData name="Franklin Yamamoto" userId="S::franklin.yamamoto@sqlgrease.com::ed7696bb-427c-4c7a-9481-b59f731aee36" providerId="AD" clId="Web-{217A26D2-C455-4052-A4BC-D8885BCD5F67}" dt="2018-06-11T16:55:07.416" v="756" actId="20577"/>
          <ac:spMkLst>
            <pc:docMk/>
            <pc:sldMk cId="1508227936" sldId="339"/>
            <ac:spMk id="3" creationId="{8390A229-96A8-4224-8477-F60E2FF0DFCD}"/>
          </ac:spMkLst>
        </pc:spChg>
      </pc:sldChg>
      <pc:sldChg chg="modSp add ord replId">
        <pc:chgData name="Franklin Yamamoto" userId="S::franklin.yamamoto@sqlgrease.com::ed7696bb-427c-4c7a-9481-b59f731aee36" providerId="AD" clId="Web-{217A26D2-C455-4052-A4BC-D8885BCD5F67}" dt="2018-06-11T18:22:30.245" v="1714" actId="20577"/>
        <pc:sldMkLst>
          <pc:docMk/>
          <pc:sldMk cId="3131692595" sldId="340"/>
        </pc:sldMkLst>
        <pc:spChg chg="mod">
          <ac:chgData name="Franklin Yamamoto" userId="S::franklin.yamamoto@sqlgrease.com::ed7696bb-427c-4c7a-9481-b59f731aee36" providerId="AD" clId="Web-{217A26D2-C455-4052-A4BC-D8885BCD5F67}" dt="2018-06-11T18:22:30.245" v="1714" actId="20577"/>
          <ac:spMkLst>
            <pc:docMk/>
            <pc:sldMk cId="3131692595" sldId="340"/>
            <ac:spMk id="2" creationId="{FBBB0B6E-FD47-4DD4-9A05-0FBF752231B9}"/>
          </ac:spMkLst>
        </pc:spChg>
        <pc:spChg chg="mod">
          <ac:chgData name="Franklin Yamamoto" userId="S::franklin.yamamoto@sqlgrease.com::ed7696bb-427c-4c7a-9481-b59f731aee36" providerId="AD" clId="Web-{217A26D2-C455-4052-A4BC-D8885BCD5F67}" dt="2018-06-11T16:56:35.920" v="762" actId="20577"/>
          <ac:spMkLst>
            <pc:docMk/>
            <pc:sldMk cId="3131692595" sldId="340"/>
            <ac:spMk id="3" creationId="{8C9BF982-C37E-47A3-9028-E9B058F49EDB}"/>
          </ac:spMkLst>
        </pc:spChg>
      </pc:sldChg>
      <pc:sldChg chg="modSp add ord replId">
        <pc:chgData name="Franklin Yamamoto" userId="S::franklin.yamamoto@sqlgrease.com::ed7696bb-427c-4c7a-9481-b59f731aee36" providerId="AD" clId="Web-{217A26D2-C455-4052-A4BC-D8885BCD5F67}" dt="2018-06-11T16:58:41.504" v="785" actId="20577"/>
        <pc:sldMkLst>
          <pc:docMk/>
          <pc:sldMk cId="935879882" sldId="341"/>
        </pc:sldMkLst>
        <pc:spChg chg="mod">
          <ac:chgData name="Franklin Yamamoto" userId="S::franklin.yamamoto@sqlgrease.com::ed7696bb-427c-4c7a-9481-b59f731aee36" providerId="AD" clId="Web-{217A26D2-C455-4052-A4BC-D8885BCD5F67}" dt="2018-06-11T16:58:41.504" v="785" actId="20577"/>
          <ac:spMkLst>
            <pc:docMk/>
            <pc:sldMk cId="935879882" sldId="341"/>
            <ac:spMk id="3" creationId="{8390A229-96A8-4224-8477-F60E2FF0DFCD}"/>
          </ac:spMkLst>
        </pc:spChg>
      </pc:sldChg>
      <pc:sldChg chg="modSp add ord replId">
        <pc:chgData name="Franklin Yamamoto" userId="S::franklin.yamamoto@sqlgrease.com::ed7696bb-427c-4c7a-9481-b59f731aee36" providerId="AD" clId="Web-{217A26D2-C455-4052-A4BC-D8885BCD5F67}" dt="2018-06-11T17:07:01.902" v="980" actId="14100"/>
        <pc:sldMkLst>
          <pc:docMk/>
          <pc:sldMk cId="3966985536" sldId="342"/>
        </pc:sldMkLst>
        <pc:spChg chg="mod">
          <ac:chgData name="Franklin Yamamoto" userId="S::franklin.yamamoto@sqlgrease.com::ed7696bb-427c-4c7a-9481-b59f731aee36" providerId="AD" clId="Web-{217A26D2-C455-4052-A4BC-D8885BCD5F67}" dt="2018-06-11T17:04:28.395" v="962" actId="20577"/>
          <ac:spMkLst>
            <pc:docMk/>
            <pc:sldMk cId="3966985536" sldId="342"/>
            <ac:spMk id="2" creationId="{FBBB0B6E-FD47-4DD4-9A05-0FBF752231B9}"/>
          </ac:spMkLst>
        </pc:spChg>
        <pc:spChg chg="mod">
          <ac:chgData name="Franklin Yamamoto" userId="S::franklin.yamamoto@sqlgrease.com::ed7696bb-427c-4c7a-9481-b59f731aee36" providerId="AD" clId="Web-{217A26D2-C455-4052-A4BC-D8885BCD5F67}" dt="2018-06-11T17:07:01.902" v="980" actId="14100"/>
          <ac:spMkLst>
            <pc:docMk/>
            <pc:sldMk cId="3966985536" sldId="342"/>
            <ac:spMk id="3" creationId="{8C9BF982-C37E-47A3-9028-E9B058F49EDB}"/>
          </ac:spMkLst>
        </pc:spChg>
      </pc:sldChg>
      <pc:sldChg chg="modSp add replId">
        <pc:chgData name="Franklin Yamamoto" userId="S::franklin.yamamoto@sqlgrease.com::ed7696bb-427c-4c7a-9481-b59f731aee36" providerId="AD" clId="Web-{217A26D2-C455-4052-A4BC-D8885BCD5F67}" dt="2018-06-11T17:06:55.950" v="979" actId="14100"/>
        <pc:sldMkLst>
          <pc:docMk/>
          <pc:sldMk cId="4076510130" sldId="343"/>
        </pc:sldMkLst>
        <pc:spChg chg="mod">
          <ac:chgData name="Franklin Yamamoto" userId="S::franklin.yamamoto@sqlgrease.com::ed7696bb-427c-4c7a-9481-b59f731aee36" providerId="AD" clId="Web-{217A26D2-C455-4052-A4BC-D8885BCD5F67}" dt="2018-06-11T17:06:06.540" v="974" actId="20577"/>
          <ac:spMkLst>
            <pc:docMk/>
            <pc:sldMk cId="4076510130" sldId="343"/>
            <ac:spMk id="2" creationId="{FBBB0B6E-FD47-4DD4-9A05-0FBF752231B9}"/>
          </ac:spMkLst>
        </pc:spChg>
        <pc:spChg chg="mod">
          <ac:chgData name="Franklin Yamamoto" userId="S::franklin.yamamoto@sqlgrease.com::ed7696bb-427c-4c7a-9481-b59f731aee36" providerId="AD" clId="Web-{217A26D2-C455-4052-A4BC-D8885BCD5F67}" dt="2018-06-11T17:06:55.950" v="979" actId="14100"/>
          <ac:spMkLst>
            <pc:docMk/>
            <pc:sldMk cId="4076510130" sldId="343"/>
            <ac:spMk id="3" creationId="{8C9BF982-C37E-47A3-9028-E9B058F49EDB}"/>
          </ac:spMkLst>
        </pc:spChg>
      </pc:sldChg>
      <pc:sldChg chg="new del">
        <pc:chgData name="Franklin Yamamoto" userId="S::franklin.yamamoto@sqlgrease.com::ed7696bb-427c-4c7a-9481-b59f731aee36" providerId="AD" clId="Web-{217A26D2-C455-4052-A4BC-D8885BCD5F67}" dt="2018-06-11T17:14:15.140" v="983"/>
        <pc:sldMkLst>
          <pc:docMk/>
          <pc:sldMk cId="3549684393" sldId="344"/>
        </pc:sldMkLst>
      </pc:sldChg>
      <pc:sldChg chg="modSp add replId">
        <pc:chgData name="Franklin Yamamoto" userId="S::franklin.yamamoto@sqlgrease.com::ed7696bb-427c-4c7a-9481-b59f731aee36" providerId="AD" clId="Web-{217A26D2-C455-4052-A4BC-D8885BCD5F67}" dt="2018-06-11T17:16:12.554" v="1009" actId="20577"/>
        <pc:sldMkLst>
          <pc:docMk/>
          <pc:sldMk cId="3756471609" sldId="345"/>
        </pc:sldMkLst>
        <pc:spChg chg="mod">
          <ac:chgData name="Franklin Yamamoto" userId="S::franklin.yamamoto@sqlgrease.com::ed7696bb-427c-4c7a-9481-b59f731aee36" providerId="AD" clId="Web-{217A26D2-C455-4052-A4BC-D8885BCD5F67}" dt="2018-06-11T17:14:25.234" v="992" actId="20577"/>
          <ac:spMkLst>
            <pc:docMk/>
            <pc:sldMk cId="3756471609" sldId="345"/>
            <ac:spMk id="2" creationId="{FBBB0B6E-FD47-4DD4-9A05-0FBF752231B9}"/>
          </ac:spMkLst>
        </pc:spChg>
        <pc:spChg chg="mod">
          <ac:chgData name="Franklin Yamamoto" userId="S::franklin.yamamoto@sqlgrease.com::ed7696bb-427c-4c7a-9481-b59f731aee36" providerId="AD" clId="Web-{217A26D2-C455-4052-A4BC-D8885BCD5F67}" dt="2018-06-11T17:16:12.554" v="1009" actId="20577"/>
          <ac:spMkLst>
            <pc:docMk/>
            <pc:sldMk cId="3756471609" sldId="345"/>
            <ac:spMk id="3" creationId="{8C9BF982-C37E-47A3-9028-E9B058F49EDB}"/>
          </ac:spMkLst>
        </pc:spChg>
      </pc:sldChg>
      <pc:sldChg chg="modSp add ord replId">
        <pc:chgData name="Franklin Yamamoto" userId="S::franklin.yamamoto@sqlgrease.com::ed7696bb-427c-4c7a-9481-b59f731aee36" providerId="AD" clId="Web-{217A26D2-C455-4052-A4BC-D8885BCD5F67}" dt="2018-06-11T17:18:02.212" v="1028" actId="20577"/>
        <pc:sldMkLst>
          <pc:docMk/>
          <pc:sldMk cId="1773500345" sldId="346"/>
        </pc:sldMkLst>
        <pc:spChg chg="mod">
          <ac:chgData name="Franklin Yamamoto" userId="S::franklin.yamamoto@sqlgrease.com::ed7696bb-427c-4c7a-9481-b59f731aee36" providerId="AD" clId="Web-{217A26D2-C455-4052-A4BC-D8885BCD5F67}" dt="2018-06-11T17:18:02.212" v="1028" actId="20577"/>
          <ac:spMkLst>
            <pc:docMk/>
            <pc:sldMk cId="1773500345" sldId="346"/>
            <ac:spMk id="3" creationId="{8390A229-96A8-4224-8477-F60E2FF0DFCD}"/>
          </ac:spMkLst>
        </pc:spChg>
      </pc:sldChg>
      <pc:sldChg chg="modSp add ord replId">
        <pc:chgData name="Franklin Yamamoto" userId="S::franklin.yamamoto@sqlgrease.com::ed7696bb-427c-4c7a-9481-b59f731aee36" providerId="AD" clId="Web-{217A26D2-C455-4052-A4BC-D8885BCD5F67}" dt="2018-06-11T17:22:01.645" v="1082" actId="20577"/>
        <pc:sldMkLst>
          <pc:docMk/>
          <pc:sldMk cId="4024186087" sldId="347"/>
        </pc:sldMkLst>
        <pc:spChg chg="mod">
          <ac:chgData name="Franklin Yamamoto" userId="S::franklin.yamamoto@sqlgrease.com::ed7696bb-427c-4c7a-9481-b59f731aee36" providerId="AD" clId="Web-{217A26D2-C455-4052-A4BC-D8885BCD5F67}" dt="2018-06-11T17:19:05.371" v="1040" actId="20577"/>
          <ac:spMkLst>
            <pc:docMk/>
            <pc:sldMk cId="4024186087" sldId="347"/>
            <ac:spMk id="5" creationId="{0B98338F-B5DF-400E-9C8D-3502F3B6B1B7}"/>
          </ac:spMkLst>
        </pc:spChg>
        <pc:spChg chg="mod">
          <ac:chgData name="Franklin Yamamoto" userId="S::franklin.yamamoto@sqlgrease.com::ed7696bb-427c-4c7a-9481-b59f731aee36" providerId="AD" clId="Web-{217A26D2-C455-4052-A4BC-D8885BCD5F67}" dt="2018-06-11T17:22:01.645" v="1082" actId="20577"/>
          <ac:spMkLst>
            <pc:docMk/>
            <pc:sldMk cId="4024186087" sldId="347"/>
            <ac:spMk id="6" creationId="{709F63B7-0DFC-4C97-8255-0C64F0E1D005}"/>
          </ac:spMkLst>
        </pc:spChg>
      </pc:sldChg>
      <pc:sldChg chg="modSp add ord replId">
        <pc:chgData name="Franklin Yamamoto" userId="S::franklin.yamamoto@sqlgrease.com::ed7696bb-427c-4c7a-9481-b59f731aee36" providerId="AD" clId="Web-{217A26D2-C455-4052-A4BC-D8885BCD5F67}" dt="2018-06-11T17:44:58.582" v="1186"/>
        <pc:sldMkLst>
          <pc:docMk/>
          <pc:sldMk cId="2539485461" sldId="348"/>
        </pc:sldMkLst>
        <pc:spChg chg="mod">
          <ac:chgData name="Franklin Yamamoto" userId="S::franklin.yamamoto@sqlgrease.com::ed7696bb-427c-4c7a-9481-b59f731aee36" providerId="AD" clId="Web-{217A26D2-C455-4052-A4BC-D8885BCD5F67}" dt="2018-06-11T17:23:24.711" v="1120" actId="20577"/>
          <ac:spMkLst>
            <pc:docMk/>
            <pc:sldMk cId="2539485461" sldId="348"/>
            <ac:spMk id="3" creationId="{8390A229-96A8-4224-8477-F60E2FF0DFCD}"/>
          </ac:spMkLst>
        </pc:spChg>
      </pc:sldChg>
      <pc:sldChg chg="addSp delSp modSp new mod setBg">
        <pc:chgData name="Franklin Yamamoto" userId="S::franklin.yamamoto@sqlgrease.com::ed7696bb-427c-4c7a-9481-b59f731aee36" providerId="AD" clId="Web-{217A26D2-C455-4052-A4BC-D8885BCD5F67}" dt="2018-06-11T17:59:46.387" v="1420"/>
        <pc:sldMkLst>
          <pc:docMk/>
          <pc:sldMk cId="3421576089" sldId="349"/>
        </pc:sldMkLst>
        <pc:spChg chg="del">
          <ac:chgData name="Franklin Yamamoto" userId="S::franklin.yamamoto@sqlgrease.com::ed7696bb-427c-4c7a-9481-b59f731aee36" providerId="AD" clId="Web-{217A26D2-C455-4052-A4BC-D8885BCD5F67}" dt="2018-06-11T17:34:21.522" v="1124"/>
          <ac:spMkLst>
            <pc:docMk/>
            <pc:sldMk cId="3421576089" sldId="349"/>
            <ac:spMk id="2" creationId="{0C2BF892-8BEF-46AF-B725-33C9806992A4}"/>
          </ac:spMkLst>
        </pc:spChg>
        <pc:spChg chg="add del">
          <ac:chgData name="Franklin Yamamoto" userId="S::franklin.yamamoto@sqlgrease.com::ed7696bb-427c-4c7a-9481-b59f731aee36" providerId="AD" clId="Web-{217A26D2-C455-4052-A4BC-D8885BCD5F67}" dt="2018-06-11T17:59:46.387" v="1420"/>
          <ac:spMkLst>
            <pc:docMk/>
            <pc:sldMk cId="3421576089" sldId="349"/>
            <ac:spMk id="8" creationId="{B9FF99BD-075F-4761-A995-6FC574BD25EA}"/>
          </ac:spMkLst>
        </pc:spChg>
        <pc:spChg chg="add del">
          <ac:chgData name="Franklin Yamamoto" userId="S::franklin.yamamoto@sqlgrease.com::ed7696bb-427c-4c7a-9481-b59f731aee36" providerId="AD" clId="Web-{217A26D2-C455-4052-A4BC-D8885BCD5F67}" dt="2018-06-11T17:59:46.387" v="1420"/>
          <ac:spMkLst>
            <pc:docMk/>
            <pc:sldMk cId="3421576089" sldId="349"/>
            <ac:spMk id="10" creationId="{A7B21A54-9BA3-4EA9-B460-5A829ADD9051}"/>
          </ac:spMkLst>
        </pc:spChg>
        <pc:spChg chg="add del mod">
          <ac:chgData name="Franklin Yamamoto" userId="S::franklin.yamamoto@sqlgrease.com::ed7696bb-427c-4c7a-9481-b59f731aee36" providerId="AD" clId="Web-{217A26D2-C455-4052-A4BC-D8885BCD5F67}" dt="2018-06-11T17:59:46.387" v="1420"/>
          <ac:spMkLst>
            <pc:docMk/>
            <pc:sldMk cId="3421576089" sldId="349"/>
            <ac:spMk id="12" creationId="{6FA8F714-B9D8-488A-8CCA-E9948FF913A9}"/>
          </ac:spMkLst>
        </pc:spChg>
        <pc:picChg chg="add del mod">
          <ac:chgData name="Franklin Yamamoto" userId="S::franklin.yamamoto@sqlgrease.com::ed7696bb-427c-4c7a-9481-b59f731aee36" providerId="AD" clId="Web-{217A26D2-C455-4052-A4BC-D8885BCD5F67}" dt="2018-06-11T17:40:51.633" v="1150"/>
          <ac:picMkLst>
            <pc:docMk/>
            <pc:sldMk cId="3421576089" sldId="349"/>
            <ac:picMk id="3" creationId="{42D3651E-54F5-4DA9-99A9-D039E2B27873}"/>
          </ac:picMkLst>
        </pc:picChg>
        <pc:picChg chg="add mod">
          <ac:chgData name="Franklin Yamamoto" userId="S::franklin.yamamoto@sqlgrease.com::ed7696bb-427c-4c7a-9481-b59f731aee36" providerId="AD" clId="Web-{217A26D2-C455-4052-A4BC-D8885BCD5F67}" dt="2018-06-11T17:59:46.387" v="1420"/>
          <ac:picMkLst>
            <pc:docMk/>
            <pc:sldMk cId="3421576089" sldId="349"/>
            <ac:picMk id="5" creationId="{3FBAEADD-A17B-4AF8-B378-3F25A9F2921D}"/>
          </ac:picMkLst>
        </pc:picChg>
      </pc:sldChg>
      <pc:sldChg chg="modSp add ord replId">
        <pc:chgData name="Franklin Yamamoto" userId="S::franklin.yamamoto@sqlgrease.com::ed7696bb-427c-4c7a-9481-b59f731aee36" providerId="AD" clId="Web-{217A26D2-C455-4052-A4BC-D8885BCD5F67}" dt="2018-06-11T17:40:30.382" v="1148" actId="20577"/>
        <pc:sldMkLst>
          <pc:docMk/>
          <pc:sldMk cId="1894204219" sldId="350"/>
        </pc:sldMkLst>
        <pc:spChg chg="mod">
          <ac:chgData name="Franklin Yamamoto" userId="S::franklin.yamamoto@sqlgrease.com::ed7696bb-427c-4c7a-9481-b59f731aee36" providerId="AD" clId="Web-{217A26D2-C455-4052-A4BC-D8885BCD5F67}" dt="2018-06-11T17:40:09.132" v="1144" actId="20577"/>
          <ac:spMkLst>
            <pc:docMk/>
            <pc:sldMk cId="1894204219" sldId="350"/>
            <ac:spMk id="2" creationId="{FBBB0B6E-FD47-4DD4-9A05-0FBF752231B9}"/>
          </ac:spMkLst>
        </pc:spChg>
        <pc:spChg chg="mod">
          <ac:chgData name="Franklin Yamamoto" userId="S::franklin.yamamoto@sqlgrease.com::ed7696bb-427c-4c7a-9481-b59f731aee36" providerId="AD" clId="Web-{217A26D2-C455-4052-A4BC-D8885BCD5F67}" dt="2018-06-11T17:40:30.382" v="1148" actId="20577"/>
          <ac:spMkLst>
            <pc:docMk/>
            <pc:sldMk cId="1894204219" sldId="350"/>
            <ac:spMk id="3" creationId="{8C9BF982-C37E-47A3-9028-E9B058F49EDB}"/>
          </ac:spMkLst>
        </pc:spChg>
      </pc:sldChg>
      <pc:sldChg chg="addSp delSp modSp add mod replId setBg setClrOvrMap">
        <pc:chgData name="Franklin Yamamoto" userId="S::franklin.yamamoto@sqlgrease.com::ed7696bb-427c-4c7a-9481-b59f731aee36" providerId="AD" clId="Web-{217A26D2-C455-4052-A4BC-D8885BCD5F67}" dt="2018-06-11T18:25:05.502" v="1718" actId="14100"/>
        <pc:sldMkLst>
          <pc:docMk/>
          <pc:sldMk cId="3680313226" sldId="351"/>
        </pc:sldMkLst>
        <pc:spChg chg="mod">
          <ac:chgData name="Franklin Yamamoto" userId="S::franklin.yamamoto@sqlgrease.com::ed7696bb-427c-4c7a-9481-b59f731aee36" providerId="AD" clId="Web-{217A26D2-C455-4052-A4BC-D8885BCD5F67}" dt="2018-06-11T17:44:12.126" v="1185"/>
          <ac:spMkLst>
            <pc:docMk/>
            <pc:sldMk cId="3680313226" sldId="351"/>
            <ac:spMk id="2" creationId="{FBBB0B6E-FD47-4DD4-9A05-0FBF752231B9}"/>
          </ac:spMkLst>
        </pc:spChg>
        <pc:spChg chg="del">
          <ac:chgData name="Franklin Yamamoto" userId="S::franklin.yamamoto@sqlgrease.com::ed7696bb-427c-4c7a-9481-b59f731aee36" providerId="AD" clId="Web-{217A26D2-C455-4052-A4BC-D8885BCD5F67}" dt="2018-06-11T17:40:55.102" v="1151"/>
          <ac:spMkLst>
            <pc:docMk/>
            <pc:sldMk cId="3680313226" sldId="351"/>
            <ac:spMk id="3" creationId="{8C9BF982-C37E-47A3-9028-E9B058F49EDB}"/>
          </ac:spMkLst>
        </pc:spChg>
        <pc:spChg chg="del">
          <ac:chgData name="Franklin Yamamoto" userId="S::franklin.yamamoto@sqlgrease.com::ed7696bb-427c-4c7a-9481-b59f731aee36" providerId="AD" clId="Web-{217A26D2-C455-4052-A4BC-D8885BCD5F67}" dt="2018-06-11T17:43:44.781" v="1176"/>
          <ac:spMkLst>
            <pc:docMk/>
            <pc:sldMk cId="3680313226" sldId="351"/>
            <ac:spMk id="11" creationId="{59A309A7-1751-4ABE-A3C1-EEC40366AD89}"/>
          </ac:spMkLst>
        </pc:spChg>
        <pc:spChg chg="del">
          <ac:chgData name="Franklin Yamamoto" userId="S::franklin.yamamoto@sqlgrease.com::ed7696bb-427c-4c7a-9481-b59f731aee36" providerId="AD" clId="Web-{217A26D2-C455-4052-A4BC-D8885BCD5F67}" dt="2018-06-11T17:43:44.781" v="1176"/>
          <ac:spMkLst>
            <pc:docMk/>
            <pc:sldMk cId="3680313226" sldId="351"/>
            <ac:spMk id="13" creationId="{967D8EB6-EAE1-4F9C-B398-83321E287204}"/>
          </ac:spMkLst>
        </pc:spChg>
        <pc:spChg chg="add del">
          <ac:chgData name="Franklin Yamamoto" userId="S::franklin.yamamoto@sqlgrease.com::ed7696bb-427c-4c7a-9481-b59f731aee36" providerId="AD" clId="Web-{217A26D2-C455-4052-A4BC-D8885BCD5F67}" dt="2018-06-11T17:44:12.126" v="1185"/>
          <ac:spMkLst>
            <pc:docMk/>
            <pc:sldMk cId="3680313226" sldId="351"/>
            <ac:spMk id="18" creationId="{E26B9EF5-5D92-4AC7-BC55-FC5C4C98ED4C}"/>
          </ac:spMkLst>
        </pc:spChg>
        <pc:spChg chg="add del">
          <ac:chgData name="Franklin Yamamoto" userId="S::franklin.yamamoto@sqlgrease.com::ed7696bb-427c-4c7a-9481-b59f731aee36" providerId="AD" clId="Web-{217A26D2-C455-4052-A4BC-D8885BCD5F67}" dt="2018-06-11T17:44:12.126" v="1185"/>
          <ac:spMkLst>
            <pc:docMk/>
            <pc:sldMk cId="3680313226" sldId="351"/>
            <ac:spMk id="20" creationId="{F05C5575-0F07-43D0-AE78-81EAA8E67152}"/>
          </ac:spMkLst>
        </pc:spChg>
        <pc:spChg chg="add del">
          <ac:chgData name="Franklin Yamamoto" userId="S::franklin.yamamoto@sqlgrease.com::ed7696bb-427c-4c7a-9481-b59f731aee36" providerId="AD" clId="Web-{217A26D2-C455-4052-A4BC-D8885BCD5F67}" dt="2018-06-11T17:44:06.470" v="1182"/>
          <ac:spMkLst>
            <pc:docMk/>
            <pc:sldMk cId="3680313226" sldId="351"/>
            <ac:spMk id="22" creationId="{E26B9EF5-5D92-4AC7-BC55-FC5C4C98ED4C}"/>
          </ac:spMkLst>
        </pc:spChg>
        <pc:spChg chg="add del">
          <ac:chgData name="Franklin Yamamoto" userId="S::franklin.yamamoto@sqlgrease.com::ed7696bb-427c-4c7a-9481-b59f731aee36" providerId="AD" clId="Web-{217A26D2-C455-4052-A4BC-D8885BCD5F67}" dt="2018-06-11T17:44:06.470" v="1182"/>
          <ac:spMkLst>
            <pc:docMk/>
            <pc:sldMk cId="3680313226" sldId="351"/>
            <ac:spMk id="23" creationId="{F05C5575-0F07-43D0-AE78-81EAA8E67152}"/>
          </ac:spMkLst>
        </pc:spChg>
        <pc:spChg chg="add del">
          <ac:chgData name="Franklin Yamamoto" userId="S::franklin.yamamoto@sqlgrease.com::ed7696bb-427c-4c7a-9481-b59f731aee36" providerId="AD" clId="Web-{217A26D2-C455-4052-A4BC-D8885BCD5F67}" dt="2018-06-11T17:44:12.033" v="1184"/>
          <ac:spMkLst>
            <pc:docMk/>
            <pc:sldMk cId="3680313226" sldId="351"/>
            <ac:spMk id="26" creationId="{823AC064-BC96-4F32-8AE1-B2FD38754823}"/>
          </ac:spMkLst>
        </pc:spChg>
        <pc:spChg chg="add del">
          <ac:chgData name="Franklin Yamamoto" userId="S::franklin.yamamoto@sqlgrease.com::ed7696bb-427c-4c7a-9481-b59f731aee36" providerId="AD" clId="Web-{217A26D2-C455-4052-A4BC-D8885BCD5F67}" dt="2018-06-11T17:44:04.095" v="1180"/>
          <ac:spMkLst>
            <pc:docMk/>
            <pc:sldMk cId="3680313226" sldId="351"/>
            <ac:spMk id="27" creationId="{823AC064-BC96-4F32-8AE1-B2FD38754823}"/>
          </ac:spMkLst>
        </pc:spChg>
        <pc:spChg chg="add">
          <ac:chgData name="Franklin Yamamoto" userId="S::franklin.yamamoto@sqlgrease.com::ed7696bb-427c-4c7a-9481-b59f731aee36" providerId="AD" clId="Web-{217A26D2-C455-4052-A4BC-D8885BCD5F67}" dt="2018-06-11T17:44:12.126" v="1185"/>
          <ac:spMkLst>
            <pc:docMk/>
            <pc:sldMk cId="3680313226" sldId="351"/>
            <ac:spMk id="30" creationId="{765F4110-C0FC-4D61-ACD2-A7C950EAE908}"/>
          </ac:spMkLst>
        </pc:spChg>
        <pc:picChg chg="add del mod">
          <ac:chgData name="Franklin Yamamoto" userId="S::franklin.yamamoto@sqlgrease.com::ed7696bb-427c-4c7a-9481-b59f731aee36" providerId="AD" clId="Web-{217A26D2-C455-4052-A4BC-D8885BCD5F67}" dt="2018-06-11T17:43:18.015" v="1174"/>
          <ac:picMkLst>
            <pc:docMk/>
            <pc:sldMk cId="3680313226" sldId="351"/>
            <ac:picMk id="4" creationId="{A020383E-0A3A-411F-AFA4-7EC6B0CD4698}"/>
          </ac:picMkLst>
        </pc:picChg>
        <pc:picChg chg="mod ord">
          <ac:chgData name="Franklin Yamamoto" userId="S::franklin.yamamoto@sqlgrease.com::ed7696bb-427c-4c7a-9481-b59f731aee36" providerId="AD" clId="Web-{217A26D2-C455-4052-A4BC-D8885BCD5F67}" dt="2018-06-11T17:44:12.126" v="1185"/>
          <ac:picMkLst>
            <pc:docMk/>
            <pc:sldMk cId="3680313226" sldId="351"/>
            <ac:picMk id="6" creationId="{05E81105-D271-44B8-B20C-3964E2C9E572}"/>
          </ac:picMkLst>
        </pc:picChg>
        <pc:picChg chg="add mod ord">
          <ac:chgData name="Franklin Yamamoto" userId="S::franklin.yamamoto@sqlgrease.com::ed7696bb-427c-4c7a-9481-b59f731aee36" providerId="AD" clId="Web-{217A26D2-C455-4052-A4BC-D8885BCD5F67}" dt="2018-06-11T18:25:05.502" v="1718" actId="14100"/>
          <ac:picMkLst>
            <pc:docMk/>
            <pc:sldMk cId="3680313226" sldId="351"/>
            <ac:picMk id="7" creationId="{4EA370E2-DDF1-46E8-9ED3-B4770D1DAD97}"/>
          </ac:picMkLst>
        </pc:picChg>
        <pc:cxnChg chg="add del">
          <ac:chgData name="Franklin Yamamoto" userId="S::franklin.yamamoto@sqlgrease.com::ed7696bb-427c-4c7a-9481-b59f731aee36" providerId="AD" clId="Web-{217A26D2-C455-4052-A4BC-D8885BCD5F67}" dt="2018-06-11T17:44:12.033" v="1184"/>
          <ac:cxnSpMkLst>
            <pc:docMk/>
            <pc:sldMk cId="3680313226" sldId="351"/>
            <ac:cxnSpMk id="24" creationId="{DB146403-F3D6-484B-B2ED-97F9565D0370}"/>
          </ac:cxnSpMkLst>
        </pc:cxnChg>
        <pc:cxnChg chg="add del">
          <ac:chgData name="Franklin Yamamoto" userId="S::franklin.yamamoto@sqlgrease.com::ed7696bb-427c-4c7a-9481-b59f731aee36" providerId="AD" clId="Web-{217A26D2-C455-4052-A4BC-D8885BCD5F67}" dt="2018-06-11T17:44:04.095" v="1180"/>
          <ac:cxnSpMkLst>
            <pc:docMk/>
            <pc:sldMk cId="3680313226" sldId="351"/>
            <ac:cxnSpMk id="25" creationId="{DB146403-F3D6-484B-B2ED-97F9565D0370}"/>
          </ac:cxnSpMkLst>
        </pc:cxnChg>
        <pc:cxnChg chg="add del">
          <ac:chgData name="Franklin Yamamoto" userId="S::franklin.yamamoto@sqlgrease.com::ed7696bb-427c-4c7a-9481-b59f731aee36" providerId="AD" clId="Web-{217A26D2-C455-4052-A4BC-D8885BCD5F67}" dt="2018-06-11T17:44:12.033" v="1184"/>
          <ac:cxnSpMkLst>
            <pc:docMk/>
            <pc:sldMk cId="3680313226" sldId="351"/>
            <ac:cxnSpMk id="28" creationId="{7E7C77BC-7138-40B1-A15B-20F57A494629}"/>
          </ac:cxnSpMkLst>
        </pc:cxnChg>
        <pc:cxnChg chg="add del">
          <ac:chgData name="Franklin Yamamoto" userId="S::franklin.yamamoto@sqlgrease.com::ed7696bb-427c-4c7a-9481-b59f731aee36" providerId="AD" clId="Web-{217A26D2-C455-4052-A4BC-D8885BCD5F67}" dt="2018-06-11T17:44:04.095" v="1180"/>
          <ac:cxnSpMkLst>
            <pc:docMk/>
            <pc:sldMk cId="3680313226" sldId="351"/>
            <ac:cxnSpMk id="29" creationId="{7E7C77BC-7138-40B1-A15B-20F57A494629}"/>
          </ac:cxnSpMkLst>
        </pc:cxnChg>
        <pc:cxnChg chg="add">
          <ac:chgData name="Franklin Yamamoto" userId="S::franklin.yamamoto@sqlgrease.com::ed7696bb-427c-4c7a-9481-b59f731aee36" providerId="AD" clId="Web-{217A26D2-C455-4052-A4BC-D8885BCD5F67}" dt="2018-06-11T17:44:12.126" v="1185"/>
          <ac:cxnSpMkLst>
            <pc:docMk/>
            <pc:sldMk cId="3680313226" sldId="351"/>
            <ac:cxnSpMk id="31" creationId="{CC94CBDB-A76C-499E-95AB-C0A049E3154E}"/>
          </ac:cxnSpMkLst>
        </pc:cxnChg>
      </pc:sldChg>
      <pc:sldChg chg="modSp add ord replId">
        <pc:chgData name="Franklin Yamamoto" userId="S::franklin.yamamoto@sqlgrease.com::ed7696bb-427c-4c7a-9481-b59f731aee36" providerId="AD" clId="Web-{217A26D2-C455-4052-A4BC-D8885BCD5F67}" dt="2018-06-11T17:47:02.962" v="1231" actId="20577"/>
        <pc:sldMkLst>
          <pc:docMk/>
          <pc:sldMk cId="3533907860" sldId="352"/>
        </pc:sldMkLst>
        <pc:spChg chg="mod">
          <ac:chgData name="Franklin Yamamoto" userId="S::franklin.yamamoto@sqlgrease.com::ed7696bb-427c-4c7a-9481-b59f731aee36" providerId="AD" clId="Web-{217A26D2-C455-4052-A4BC-D8885BCD5F67}" dt="2018-06-11T17:45:39.052" v="1207" actId="20577"/>
          <ac:spMkLst>
            <pc:docMk/>
            <pc:sldMk cId="3533907860" sldId="352"/>
            <ac:spMk id="2" creationId="{FBBB0B6E-FD47-4DD4-9A05-0FBF752231B9}"/>
          </ac:spMkLst>
        </pc:spChg>
        <pc:spChg chg="mod">
          <ac:chgData name="Franklin Yamamoto" userId="S::franklin.yamamoto@sqlgrease.com::ed7696bb-427c-4c7a-9481-b59f731aee36" providerId="AD" clId="Web-{217A26D2-C455-4052-A4BC-D8885BCD5F67}" dt="2018-06-11T17:47:02.962" v="1231" actId="20577"/>
          <ac:spMkLst>
            <pc:docMk/>
            <pc:sldMk cId="3533907860" sldId="352"/>
            <ac:spMk id="3" creationId="{8C9BF982-C37E-47A3-9028-E9B058F49EDB}"/>
          </ac:spMkLst>
        </pc:spChg>
      </pc:sldChg>
      <pc:sldChg chg="modSp add replId">
        <pc:chgData name="Franklin Yamamoto" userId="S::franklin.yamamoto@sqlgrease.com::ed7696bb-427c-4c7a-9481-b59f731aee36" providerId="AD" clId="Web-{217A26D2-C455-4052-A4BC-D8885BCD5F67}" dt="2018-06-11T18:26:15.286" v="1722" actId="1076"/>
        <pc:sldMkLst>
          <pc:docMk/>
          <pc:sldMk cId="1656615525" sldId="353"/>
        </pc:sldMkLst>
        <pc:spChg chg="mod">
          <ac:chgData name="Franklin Yamamoto" userId="S::franklin.yamamoto@sqlgrease.com::ed7696bb-427c-4c7a-9481-b59f731aee36" providerId="AD" clId="Web-{217A26D2-C455-4052-A4BC-D8885BCD5F67}" dt="2018-06-11T17:47:39.589" v="1257" actId="20577"/>
          <ac:spMkLst>
            <pc:docMk/>
            <pc:sldMk cId="1656615525" sldId="353"/>
            <ac:spMk id="2" creationId="{FBBB0B6E-FD47-4DD4-9A05-0FBF752231B9}"/>
          </ac:spMkLst>
        </pc:spChg>
        <pc:spChg chg="mod">
          <ac:chgData name="Franklin Yamamoto" userId="S::franklin.yamamoto@sqlgrease.com::ed7696bb-427c-4c7a-9481-b59f731aee36" providerId="AD" clId="Web-{217A26D2-C455-4052-A4BC-D8885BCD5F67}" dt="2018-06-11T18:26:15.286" v="1722" actId="1076"/>
          <ac:spMkLst>
            <pc:docMk/>
            <pc:sldMk cId="1656615525" sldId="353"/>
            <ac:spMk id="3" creationId="{8C9BF982-C37E-47A3-9028-E9B058F49EDB}"/>
          </ac:spMkLst>
        </pc:spChg>
      </pc:sldChg>
      <pc:sldChg chg="modSp add ord replId">
        <pc:chgData name="Franklin Yamamoto" userId="S::franklin.yamamoto@sqlgrease.com::ed7696bb-427c-4c7a-9481-b59f731aee36" providerId="AD" clId="Web-{217A26D2-C455-4052-A4BC-D8885BCD5F67}" dt="2018-06-11T17:49:48.798" v="1277" actId="20577"/>
        <pc:sldMkLst>
          <pc:docMk/>
          <pc:sldMk cId="1925913243" sldId="354"/>
        </pc:sldMkLst>
        <pc:spChg chg="mod">
          <ac:chgData name="Franklin Yamamoto" userId="S::franklin.yamamoto@sqlgrease.com::ed7696bb-427c-4c7a-9481-b59f731aee36" providerId="AD" clId="Web-{217A26D2-C455-4052-A4BC-D8885BCD5F67}" dt="2018-06-11T17:49:48.798" v="1277" actId="20577"/>
          <ac:spMkLst>
            <pc:docMk/>
            <pc:sldMk cId="1925913243" sldId="354"/>
            <ac:spMk id="3" creationId="{8390A229-96A8-4224-8477-F60E2FF0DFCD}"/>
          </ac:spMkLst>
        </pc:spChg>
      </pc:sldChg>
      <pc:sldChg chg="modSp add ord replId">
        <pc:chgData name="Franklin Yamamoto" userId="S::franklin.yamamoto@sqlgrease.com::ed7696bb-427c-4c7a-9481-b59f731aee36" providerId="AD" clId="Web-{217A26D2-C455-4052-A4BC-D8885BCD5F67}" dt="2018-06-11T17:51:46.819" v="1328" actId="20577"/>
        <pc:sldMkLst>
          <pc:docMk/>
          <pc:sldMk cId="827647199" sldId="355"/>
        </pc:sldMkLst>
        <pc:spChg chg="mod">
          <ac:chgData name="Franklin Yamamoto" userId="S::franklin.yamamoto@sqlgrease.com::ed7696bb-427c-4c7a-9481-b59f731aee36" providerId="AD" clId="Web-{217A26D2-C455-4052-A4BC-D8885BCD5F67}" dt="2018-06-11T17:50:40.941" v="1290" actId="20577"/>
          <ac:spMkLst>
            <pc:docMk/>
            <pc:sldMk cId="827647199" sldId="355"/>
            <ac:spMk id="5" creationId="{0B98338F-B5DF-400E-9C8D-3502F3B6B1B7}"/>
          </ac:spMkLst>
        </pc:spChg>
        <pc:spChg chg="mod">
          <ac:chgData name="Franklin Yamamoto" userId="S::franklin.yamamoto@sqlgrease.com::ed7696bb-427c-4c7a-9481-b59f731aee36" providerId="AD" clId="Web-{217A26D2-C455-4052-A4BC-D8885BCD5F67}" dt="2018-06-11T17:51:46.819" v="1328" actId="20577"/>
          <ac:spMkLst>
            <pc:docMk/>
            <pc:sldMk cId="827647199" sldId="355"/>
            <ac:spMk id="6" creationId="{709F63B7-0DFC-4C97-8255-0C64F0E1D005}"/>
          </ac:spMkLst>
        </pc:spChg>
      </pc:sldChg>
      <pc:sldChg chg="modSp add ord replId">
        <pc:chgData name="Franklin Yamamoto" userId="S::franklin.yamamoto@sqlgrease.com::ed7696bb-427c-4c7a-9481-b59f731aee36" providerId="AD" clId="Web-{217A26D2-C455-4052-A4BC-D8885BCD5F67}" dt="2018-06-11T17:52:57.291" v="1353" actId="20577"/>
        <pc:sldMkLst>
          <pc:docMk/>
          <pc:sldMk cId="81122995" sldId="356"/>
        </pc:sldMkLst>
        <pc:spChg chg="mod">
          <ac:chgData name="Franklin Yamamoto" userId="S::franklin.yamamoto@sqlgrease.com::ed7696bb-427c-4c7a-9481-b59f731aee36" providerId="AD" clId="Web-{217A26D2-C455-4052-A4BC-D8885BCD5F67}" dt="2018-06-11T17:52:14.164" v="1348" actId="20577"/>
          <ac:spMkLst>
            <pc:docMk/>
            <pc:sldMk cId="81122995" sldId="356"/>
            <ac:spMk id="2" creationId="{FBBB0B6E-FD47-4DD4-9A05-0FBF752231B9}"/>
          </ac:spMkLst>
        </pc:spChg>
        <pc:spChg chg="mod">
          <ac:chgData name="Franklin Yamamoto" userId="S::franklin.yamamoto@sqlgrease.com::ed7696bb-427c-4c7a-9481-b59f731aee36" providerId="AD" clId="Web-{217A26D2-C455-4052-A4BC-D8885BCD5F67}" dt="2018-06-11T17:52:57.291" v="1353" actId="20577"/>
          <ac:spMkLst>
            <pc:docMk/>
            <pc:sldMk cId="81122995" sldId="356"/>
            <ac:spMk id="3" creationId="{8C9BF982-C37E-47A3-9028-E9B058F49EDB}"/>
          </ac:spMkLst>
        </pc:spChg>
      </pc:sldChg>
      <pc:sldChg chg="add del ord replId">
        <pc:chgData name="Franklin Yamamoto" userId="S::franklin.yamamoto@sqlgrease.com::ed7696bb-427c-4c7a-9481-b59f731aee36" providerId="AD" clId="Web-{217A26D2-C455-4052-A4BC-D8885BCD5F67}" dt="2018-06-11T17:53:40.387" v="1357"/>
        <pc:sldMkLst>
          <pc:docMk/>
          <pc:sldMk cId="637944747" sldId="357"/>
        </pc:sldMkLst>
      </pc:sldChg>
      <pc:sldChg chg="modSp add replId">
        <pc:chgData name="Franklin Yamamoto" userId="S::franklin.yamamoto@sqlgrease.com::ed7696bb-427c-4c7a-9481-b59f731aee36" providerId="AD" clId="Web-{217A26D2-C455-4052-A4BC-D8885BCD5F67}" dt="2018-06-11T17:54:10.232" v="1389" actId="20577"/>
        <pc:sldMkLst>
          <pc:docMk/>
          <pc:sldMk cId="1217415669" sldId="358"/>
        </pc:sldMkLst>
        <pc:spChg chg="mod">
          <ac:chgData name="Franklin Yamamoto" userId="S::franklin.yamamoto@sqlgrease.com::ed7696bb-427c-4c7a-9481-b59f731aee36" providerId="AD" clId="Web-{217A26D2-C455-4052-A4BC-D8885BCD5F67}" dt="2018-06-11T17:54:10.232" v="1389" actId="20577"/>
          <ac:spMkLst>
            <pc:docMk/>
            <pc:sldMk cId="1217415669" sldId="358"/>
            <ac:spMk id="3" creationId="{8390A229-96A8-4224-8477-F60E2FF0DFCD}"/>
          </ac:spMkLst>
        </pc:spChg>
      </pc:sldChg>
      <pc:sldChg chg="addSp delSp modSp add mod ord replId setBg setClrOvrMap">
        <pc:chgData name="Franklin Yamamoto" userId="S::franklin.yamamoto@sqlgrease.com::ed7696bb-427c-4c7a-9481-b59f731aee36" providerId="AD" clId="Web-{217A26D2-C455-4052-A4BC-D8885BCD5F67}" dt="2018-06-11T17:58:26.040" v="1416" actId="1076"/>
        <pc:sldMkLst>
          <pc:docMk/>
          <pc:sldMk cId="2517496444" sldId="359"/>
        </pc:sldMkLst>
        <pc:spChg chg="mod">
          <ac:chgData name="Franklin Yamamoto" userId="S::franklin.yamamoto@sqlgrease.com::ed7696bb-427c-4c7a-9481-b59f731aee36" providerId="AD" clId="Web-{217A26D2-C455-4052-A4BC-D8885BCD5F67}" dt="2018-06-11T17:57:52.476" v="1407"/>
          <ac:spMkLst>
            <pc:docMk/>
            <pc:sldMk cId="2517496444" sldId="359"/>
            <ac:spMk id="2" creationId="{FBBB0B6E-FD47-4DD4-9A05-0FBF752231B9}"/>
          </ac:spMkLst>
        </pc:spChg>
        <pc:spChg chg="mod">
          <ac:chgData name="Franklin Yamamoto" userId="S::franklin.yamamoto@sqlgrease.com::ed7696bb-427c-4c7a-9481-b59f731aee36" providerId="AD" clId="Web-{217A26D2-C455-4052-A4BC-D8885BCD5F67}" dt="2018-06-11T17:58:20.102" v="1414" actId="20577"/>
          <ac:spMkLst>
            <pc:docMk/>
            <pc:sldMk cId="2517496444" sldId="359"/>
            <ac:spMk id="3" creationId="{8C9BF982-C37E-47A3-9028-E9B058F49EDB}"/>
          </ac:spMkLst>
        </pc:spChg>
        <pc:spChg chg="del">
          <ac:chgData name="Franklin Yamamoto" userId="S::franklin.yamamoto@sqlgrease.com::ed7696bb-427c-4c7a-9481-b59f731aee36" providerId="AD" clId="Web-{217A26D2-C455-4052-A4BC-D8885BCD5F67}" dt="2018-06-11T17:57:52.476" v="1407"/>
          <ac:spMkLst>
            <pc:docMk/>
            <pc:sldMk cId="2517496444" sldId="359"/>
            <ac:spMk id="11" creationId="{59A309A7-1751-4ABE-A3C1-EEC40366AD89}"/>
          </ac:spMkLst>
        </pc:spChg>
        <pc:spChg chg="del">
          <ac:chgData name="Franklin Yamamoto" userId="S::franklin.yamamoto@sqlgrease.com::ed7696bb-427c-4c7a-9481-b59f731aee36" providerId="AD" clId="Web-{217A26D2-C455-4052-A4BC-D8885BCD5F67}" dt="2018-06-11T17:57:52.476" v="1407"/>
          <ac:spMkLst>
            <pc:docMk/>
            <pc:sldMk cId="2517496444" sldId="359"/>
            <ac:spMk id="13" creationId="{967D8EB6-EAE1-4F9C-B398-83321E287204}"/>
          </ac:spMkLst>
        </pc:spChg>
        <pc:spChg chg="add">
          <ac:chgData name="Franklin Yamamoto" userId="S::franklin.yamamoto@sqlgrease.com::ed7696bb-427c-4c7a-9481-b59f731aee36" providerId="AD" clId="Web-{217A26D2-C455-4052-A4BC-D8885BCD5F67}" dt="2018-06-11T17:57:52.476" v="1407"/>
          <ac:spMkLst>
            <pc:docMk/>
            <pc:sldMk cId="2517496444" sldId="359"/>
            <ac:spMk id="18" creationId="{FEB0B922-A6AE-4089-8B21-F3E1A77093DD}"/>
          </ac:spMkLst>
        </pc:spChg>
        <pc:spChg chg="add">
          <ac:chgData name="Franklin Yamamoto" userId="S::franklin.yamamoto@sqlgrease.com::ed7696bb-427c-4c7a-9481-b59f731aee36" providerId="AD" clId="Web-{217A26D2-C455-4052-A4BC-D8885BCD5F67}" dt="2018-06-11T17:57:52.476" v="1407"/>
          <ac:spMkLst>
            <pc:docMk/>
            <pc:sldMk cId="2517496444" sldId="359"/>
            <ac:spMk id="20" creationId="{C5EB7378-ADA3-4D6E-8E3A-09FAD1478FB4}"/>
          </ac:spMkLst>
        </pc:spChg>
        <pc:picChg chg="add mod">
          <ac:chgData name="Franklin Yamamoto" userId="S::franklin.yamamoto@sqlgrease.com::ed7696bb-427c-4c7a-9481-b59f731aee36" providerId="AD" clId="Web-{217A26D2-C455-4052-A4BC-D8885BCD5F67}" dt="2018-06-11T17:58:26.040" v="1416" actId="1076"/>
          <ac:picMkLst>
            <pc:docMk/>
            <pc:sldMk cId="2517496444" sldId="359"/>
            <ac:picMk id="4" creationId="{211D68B5-BE2A-4AF8-9744-FE8B749D590F}"/>
          </ac:picMkLst>
        </pc:picChg>
        <pc:picChg chg="mod ord">
          <ac:chgData name="Franklin Yamamoto" userId="S::franklin.yamamoto@sqlgrease.com::ed7696bb-427c-4c7a-9481-b59f731aee36" providerId="AD" clId="Web-{217A26D2-C455-4052-A4BC-D8885BCD5F67}" dt="2018-06-11T17:57:52.476" v="1407"/>
          <ac:picMkLst>
            <pc:docMk/>
            <pc:sldMk cId="2517496444" sldId="359"/>
            <ac:picMk id="6" creationId="{05E81105-D271-44B8-B20C-3964E2C9E572}"/>
          </ac:picMkLst>
        </pc:picChg>
      </pc:sldChg>
      <pc:sldChg chg="addSp delSp modSp new mod setBg">
        <pc:chgData name="Franklin Yamamoto" userId="S::franklin.yamamoto@sqlgrease.com::ed7696bb-427c-4c7a-9481-b59f731aee36" providerId="AD" clId="Web-{217A26D2-C455-4052-A4BC-D8885BCD5F67}" dt="2018-06-11T18:00:26.218" v="1424"/>
        <pc:sldMkLst>
          <pc:docMk/>
          <pc:sldMk cId="1395215773" sldId="360"/>
        </pc:sldMkLst>
        <pc:spChg chg="del">
          <ac:chgData name="Franklin Yamamoto" userId="S::franklin.yamamoto@sqlgrease.com::ed7696bb-427c-4c7a-9481-b59f731aee36" providerId="AD" clId="Web-{217A26D2-C455-4052-A4BC-D8885BCD5F67}" dt="2018-06-11T17:59:58.106" v="1422"/>
          <ac:spMkLst>
            <pc:docMk/>
            <pc:sldMk cId="1395215773" sldId="360"/>
            <ac:spMk id="2" creationId="{008E9D92-7493-4B6C-A032-40A09D036222}"/>
          </ac:spMkLst>
        </pc:spChg>
        <pc:picChg chg="add mod">
          <ac:chgData name="Franklin Yamamoto" userId="S::franklin.yamamoto@sqlgrease.com::ed7696bb-427c-4c7a-9481-b59f731aee36" providerId="AD" clId="Web-{217A26D2-C455-4052-A4BC-D8885BCD5F67}" dt="2018-06-11T18:00:26.218" v="1424"/>
          <ac:picMkLst>
            <pc:docMk/>
            <pc:sldMk cId="1395215773" sldId="360"/>
            <ac:picMk id="3" creationId="{F4B67115-34FF-40AB-AE36-706F79151865}"/>
          </ac:picMkLst>
        </pc:picChg>
      </pc:sldChg>
      <pc:sldChg chg="addSp delSp modSp new mod setBg">
        <pc:chgData name="Franklin Yamamoto" userId="S::franklin.yamamoto@sqlgrease.com::ed7696bb-427c-4c7a-9481-b59f731aee36" providerId="AD" clId="Web-{217A26D2-C455-4052-A4BC-D8885BCD5F67}" dt="2018-06-11T18:01:08.563" v="1430"/>
        <pc:sldMkLst>
          <pc:docMk/>
          <pc:sldMk cId="3039363789" sldId="361"/>
        </pc:sldMkLst>
        <pc:spChg chg="del">
          <ac:chgData name="Franklin Yamamoto" userId="S::franklin.yamamoto@sqlgrease.com::ed7696bb-427c-4c7a-9481-b59f731aee36" providerId="AD" clId="Web-{217A26D2-C455-4052-A4BC-D8885BCD5F67}" dt="2018-06-11T18:00:35.092" v="1426"/>
          <ac:spMkLst>
            <pc:docMk/>
            <pc:sldMk cId="3039363789" sldId="361"/>
            <ac:spMk id="2" creationId="{336DDA3B-2C70-45B6-AA07-463C5CD1D662}"/>
          </ac:spMkLst>
        </pc:spChg>
        <pc:spChg chg="add">
          <ac:chgData name="Franklin Yamamoto" userId="S::franklin.yamamoto@sqlgrease.com::ed7696bb-427c-4c7a-9481-b59f731aee36" providerId="AD" clId="Web-{217A26D2-C455-4052-A4BC-D8885BCD5F67}" dt="2018-06-11T18:01:08.563" v="1430"/>
          <ac:spMkLst>
            <pc:docMk/>
            <pc:sldMk cId="3039363789" sldId="361"/>
            <ac:spMk id="8" creationId="{32BC26D8-82FB-445E-AA49-62A77D7C1EE0}"/>
          </ac:spMkLst>
        </pc:spChg>
        <pc:spChg chg="add">
          <ac:chgData name="Franklin Yamamoto" userId="S::franklin.yamamoto@sqlgrease.com::ed7696bb-427c-4c7a-9481-b59f731aee36" providerId="AD" clId="Web-{217A26D2-C455-4052-A4BC-D8885BCD5F67}" dt="2018-06-11T18:01:08.563" v="1430"/>
          <ac:spMkLst>
            <pc:docMk/>
            <pc:sldMk cId="3039363789" sldId="361"/>
            <ac:spMk id="10" creationId="{CB44330D-EA18-4254-AA95-EB49948539B8}"/>
          </ac:spMkLst>
        </pc:spChg>
        <pc:picChg chg="add mod">
          <ac:chgData name="Franklin Yamamoto" userId="S::franklin.yamamoto@sqlgrease.com::ed7696bb-427c-4c7a-9481-b59f731aee36" providerId="AD" clId="Web-{217A26D2-C455-4052-A4BC-D8885BCD5F67}" dt="2018-06-11T18:01:08.563" v="1430"/>
          <ac:picMkLst>
            <pc:docMk/>
            <pc:sldMk cId="3039363789" sldId="361"/>
            <ac:picMk id="3" creationId="{D94FD628-9C67-42FD-9861-EBDD9D573E6E}"/>
          </ac:picMkLst>
        </pc:picChg>
      </pc:sldChg>
      <pc:sldChg chg="addSp delSp modSp new mod setBg">
        <pc:chgData name="Franklin Yamamoto" userId="S::franklin.yamamoto@sqlgrease.com::ed7696bb-427c-4c7a-9481-b59f731aee36" providerId="AD" clId="Web-{217A26D2-C455-4052-A4BC-D8885BCD5F67}" dt="2018-06-11T18:05:36.668" v="1476"/>
        <pc:sldMkLst>
          <pc:docMk/>
          <pc:sldMk cId="1520372040" sldId="362"/>
        </pc:sldMkLst>
        <pc:spChg chg="del">
          <ac:chgData name="Franklin Yamamoto" userId="S::franklin.yamamoto@sqlgrease.com::ed7696bb-427c-4c7a-9481-b59f731aee36" providerId="AD" clId="Web-{217A26D2-C455-4052-A4BC-D8885BCD5F67}" dt="2018-06-11T18:05:03.776" v="1472"/>
          <ac:spMkLst>
            <pc:docMk/>
            <pc:sldMk cId="1520372040" sldId="362"/>
            <ac:spMk id="2" creationId="{AD64EA5A-70F9-4843-8721-CEFD5B0E62FB}"/>
          </ac:spMkLst>
        </pc:spChg>
        <pc:spChg chg="add">
          <ac:chgData name="Franklin Yamamoto" userId="S::franklin.yamamoto@sqlgrease.com::ed7696bb-427c-4c7a-9481-b59f731aee36" providerId="AD" clId="Web-{217A26D2-C455-4052-A4BC-D8885BCD5F67}" dt="2018-06-11T18:05:36.668" v="1476"/>
          <ac:spMkLst>
            <pc:docMk/>
            <pc:sldMk cId="1520372040" sldId="362"/>
            <ac:spMk id="8" creationId="{32BC26D8-82FB-445E-AA49-62A77D7C1EE0}"/>
          </ac:spMkLst>
        </pc:spChg>
        <pc:spChg chg="add">
          <ac:chgData name="Franklin Yamamoto" userId="S::franklin.yamamoto@sqlgrease.com::ed7696bb-427c-4c7a-9481-b59f731aee36" providerId="AD" clId="Web-{217A26D2-C455-4052-A4BC-D8885BCD5F67}" dt="2018-06-11T18:05:36.668" v="1476"/>
          <ac:spMkLst>
            <pc:docMk/>
            <pc:sldMk cId="1520372040" sldId="362"/>
            <ac:spMk id="10" creationId="{CB44330D-EA18-4254-AA95-EB49948539B8}"/>
          </ac:spMkLst>
        </pc:spChg>
        <pc:picChg chg="add mod">
          <ac:chgData name="Franklin Yamamoto" userId="S::franklin.yamamoto@sqlgrease.com::ed7696bb-427c-4c7a-9481-b59f731aee36" providerId="AD" clId="Web-{217A26D2-C455-4052-A4BC-D8885BCD5F67}" dt="2018-06-11T18:05:36.668" v="1476"/>
          <ac:picMkLst>
            <pc:docMk/>
            <pc:sldMk cId="1520372040" sldId="362"/>
            <ac:picMk id="3" creationId="{FD9EA529-7158-41CF-B2F8-417B4326E629}"/>
          </ac:picMkLst>
        </pc:picChg>
      </pc:sldChg>
      <pc:sldChg chg="modSp add ord replId">
        <pc:chgData name="Franklin Yamamoto" userId="S::franklin.yamamoto@sqlgrease.com::ed7696bb-427c-4c7a-9481-b59f731aee36" providerId="AD" clId="Web-{217A26D2-C455-4052-A4BC-D8885BCD5F67}" dt="2018-06-11T18:08:20.238" v="1523" actId="20577"/>
        <pc:sldMkLst>
          <pc:docMk/>
          <pc:sldMk cId="3350621340" sldId="363"/>
        </pc:sldMkLst>
        <pc:spChg chg="mod">
          <ac:chgData name="Franklin Yamamoto" userId="S::franklin.yamamoto@sqlgrease.com::ed7696bb-427c-4c7a-9481-b59f731aee36" providerId="AD" clId="Web-{217A26D2-C455-4052-A4BC-D8885BCD5F67}" dt="2018-06-11T18:08:20.238" v="1523" actId="20577"/>
          <ac:spMkLst>
            <pc:docMk/>
            <pc:sldMk cId="3350621340" sldId="363"/>
            <ac:spMk id="3" creationId="{8390A229-96A8-4224-8477-F60E2FF0DFCD}"/>
          </ac:spMkLst>
        </pc:spChg>
      </pc:sldChg>
      <pc:sldChg chg="modSp add ord replId">
        <pc:chgData name="Franklin Yamamoto" userId="S::franklin.yamamoto@sqlgrease.com::ed7696bb-427c-4c7a-9481-b59f731aee36" providerId="AD" clId="Web-{217A26D2-C455-4052-A4BC-D8885BCD5F67}" dt="2018-06-11T18:11:03.574" v="1612" actId="20577"/>
        <pc:sldMkLst>
          <pc:docMk/>
          <pc:sldMk cId="33941358" sldId="364"/>
        </pc:sldMkLst>
        <pc:spChg chg="mod">
          <ac:chgData name="Franklin Yamamoto" userId="S::franklin.yamamoto@sqlgrease.com::ed7696bb-427c-4c7a-9481-b59f731aee36" providerId="AD" clId="Web-{217A26D2-C455-4052-A4BC-D8885BCD5F67}" dt="2018-06-11T18:09:21.132" v="1557" actId="20577"/>
          <ac:spMkLst>
            <pc:docMk/>
            <pc:sldMk cId="33941358" sldId="364"/>
            <ac:spMk id="5" creationId="{0B98338F-B5DF-400E-9C8D-3502F3B6B1B7}"/>
          </ac:spMkLst>
        </pc:spChg>
        <pc:spChg chg="mod">
          <ac:chgData name="Franklin Yamamoto" userId="S::franklin.yamamoto@sqlgrease.com::ed7696bb-427c-4c7a-9481-b59f731aee36" providerId="AD" clId="Web-{217A26D2-C455-4052-A4BC-D8885BCD5F67}" dt="2018-06-11T18:11:03.574" v="1612" actId="20577"/>
          <ac:spMkLst>
            <pc:docMk/>
            <pc:sldMk cId="33941358" sldId="364"/>
            <ac:spMk id="6" creationId="{709F63B7-0DFC-4C97-8255-0C64F0E1D005}"/>
          </ac:spMkLst>
        </pc:spChg>
      </pc:sldChg>
      <pc:sldChg chg="addSp delSp modSp new mod setBg">
        <pc:chgData name="Franklin Yamamoto" userId="S::franklin.yamamoto@sqlgrease.com::ed7696bb-427c-4c7a-9481-b59f731aee36" providerId="AD" clId="Web-{217A26D2-C455-4052-A4BC-D8885BCD5F67}" dt="2018-06-11T18:11:41.700" v="1617"/>
        <pc:sldMkLst>
          <pc:docMk/>
          <pc:sldMk cId="4109533045" sldId="365"/>
        </pc:sldMkLst>
        <pc:spChg chg="del">
          <ac:chgData name="Franklin Yamamoto" userId="S::franklin.yamamoto@sqlgrease.com::ed7696bb-427c-4c7a-9481-b59f731aee36" providerId="AD" clId="Web-{217A26D2-C455-4052-A4BC-D8885BCD5F67}" dt="2018-06-11T18:11:34.231" v="1615"/>
          <ac:spMkLst>
            <pc:docMk/>
            <pc:sldMk cId="4109533045" sldId="365"/>
            <ac:spMk id="2" creationId="{B13933CD-9300-43FF-8804-AA5192924986}"/>
          </ac:spMkLst>
        </pc:spChg>
        <pc:spChg chg="add">
          <ac:chgData name="Franklin Yamamoto" userId="S::franklin.yamamoto@sqlgrease.com::ed7696bb-427c-4c7a-9481-b59f731aee36" providerId="AD" clId="Web-{217A26D2-C455-4052-A4BC-D8885BCD5F67}" dt="2018-06-11T18:11:41.700" v="1617"/>
          <ac:spMkLst>
            <pc:docMk/>
            <pc:sldMk cId="4109533045" sldId="365"/>
            <ac:spMk id="8" creationId="{53BB5D57-6178-4F62-B472-0312F6D95A85}"/>
          </ac:spMkLst>
        </pc:spChg>
        <pc:spChg chg="add">
          <ac:chgData name="Franklin Yamamoto" userId="S::franklin.yamamoto@sqlgrease.com::ed7696bb-427c-4c7a-9481-b59f731aee36" providerId="AD" clId="Web-{217A26D2-C455-4052-A4BC-D8885BCD5F67}" dt="2018-06-11T18:11:41.700" v="1617"/>
          <ac:spMkLst>
            <pc:docMk/>
            <pc:sldMk cId="4109533045" sldId="365"/>
            <ac:spMk id="10" creationId="{4C61BD32-7542-4D52-BA5A-3ADE869BF8AC}"/>
          </ac:spMkLst>
        </pc:spChg>
        <pc:picChg chg="add mod">
          <ac:chgData name="Franklin Yamamoto" userId="S::franklin.yamamoto@sqlgrease.com::ed7696bb-427c-4c7a-9481-b59f731aee36" providerId="AD" clId="Web-{217A26D2-C455-4052-A4BC-D8885BCD5F67}" dt="2018-06-11T18:11:41.700" v="1617"/>
          <ac:picMkLst>
            <pc:docMk/>
            <pc:sldMk cId="4109533045" sldId="365"/>
            <ac:picMk id="3" creationId="{4BE4C597-C13F-43BD-B3D8-7D4CAC809BF2}"/>
          </ac:picMkLst>
        </pc:picChg>
      </pc:sldChg>
      <pc:sldChg chg="addSp delSp modSp new del mod setBg">
        <pc:chgData name="Franklin Yamamoto" userId="S::franklin.yamamoto@sqlgrease.com::ed7696bb-427c-4c7a-9481-b59f731aee36" providerId="AD" clId="Web-{217A26D2-C455-4052-A4BC-D8885BCD5F67}" dt="2018-06-11T18:21:10.210" v="1703"/>
        <pc:sldMkLst>
          <pc:docMk/>
          <pc:sldMk cId="1461432778" sldId="366"/>
        </pc:sldMkLst>
        <pc:spChg chg="del">
          <ac:chgData name="Franklin Yamamoto" userId="S::franklin.yamamoto@sqlgrease.com::ed7696bb-427c-4c7a-9481-b59f731aee36" providerId="AD" clId="Web-{217A26D2-C455-4052-A4BC-D8885BCD5F67}" dt="2018-06-11T18:12:37.593" v="1619"/>
          <ac:spMkLst>
            <pc:docMk/>
            <pc:sldMk cId="1461432778" sldId="366"/>
            <ac:spMk id="2" creationId="{7A2E5BE0-B00B-4681-B81B-EF5B116E58B7}"/>
          </ac:spMkLst>
        </pc:spChg>
        <pc:spChg chg="add">
          <ac:chgData name="Franklin Yamamoto" userId="S::franklin.yamamoto@sqlgrease.com::ed7696bb-427c-4c7a-9481-b59f731aee36" providerId="AD" clId="Web-{217A26D2-C455-4052-A4BC-D8885BCD5F67}" dt="2018-06-11T18:19:01.189" v="1692"/>
          <ac:spMkLst>
            <pc:docMk/>
            <pc:sldMk cId="1461432778" sldId="366"/>
            <ac:spMk id="8" creationId="{32BC26D8-82FB-445E-AA49-62A77D7C1EE0}"/>
          </ac:spMkLst>
        </pc:spChg>
        <pc:spChg chg="add">
          <ac:chgData name="Franklin Yamamoto" userId="S::franklin.yamamoto@sqlgrease.com::ed7696bb-427c-4c7a-9481-b59f731aee36" providerId="AD" clId="Web-{217A26D2-C455-4052-A4BC-D8885BCD5F67}" dt="2018-06-11T18:19:01.189" v="1692"/>
          <ac:spMkLst>
            <pc:docMk/>
            <pc:sldMk cId="1461432778" sldId="366"/>
            <ac:spMk id="10" creationId="{CB44330D-EA18-4254-AA95-EB49948539B8}"/>
          </ac:spMkLst>
        </pc:spChg>
        <pc:picChg chg="add del mod">
          <ac:chgData name="Franklin Yamamoto" userId="S::franklin.yamamoto@sqlgrease.com::ed7696bb-427c-4c7a-9481-b59f731aee36" providerId="AD" clId="Web-{217A26D2-C455-4052-A4BC-D8885BCD5F67}" dt="2018-06-11T18:19:42.644" v="1693"/>
          <ac:picMkLst>
            <pc:docMk/>
            <pc:sldMk cId="1461432778" sldId="366"/>
            <ac:picMk id="3" creationId="{32B76275-6085-4F71-8D7D-71DAE8DC3B19}"/>
          </ac:picMkLst>
        </pc:picChg>
      </pc:sldChg>
      <pc:sldChg chg="addSp delSp modSp add mod ord replId setBg setClrOvrMap">
        <pc:chgData name="Franklin Yamamoto" userId="S::franklin.yamamoto@sqlgrease.com::ed7696bb-427c-4c7a-9481-b59f731aee36" providerId="AD" clId="Web-{217A26D2-C455-4052-A4BC-D8885BCD5F67}" dt="2018-06-11T18:14:39.911" v="1651" actId="20577"/>
        <pc:sldMkLst>
          <pc:docMk/>
          <pc:sldMk cId="1039056930" sldId="367"/>
        </pc:sldMkLst>
        <pc:spChg chg="mod">
          <ac:chgData name="Franklin Yamamoto" userId="S::franklin.yamamoto@sqlgrease.com::ed7696bb-427c-4c7a-9481-b59f731aee36" providerId="AD" clId="Web-{217A26D2-C455-4052-A4BC-D8885BCD5F67}" dt="2018-06-11T18:14:24.020" v="1648"/>
          <ac:spMkLst>
            <pc:docMk/>
            <pc:sldMk cId="1039056930" sldId="367"/>
            <ac:spMk id="2" creationId="{FBBB0B6E-FD47-4DD4-9A05-0FBF752231B9}"/>
          </ac:spMkLst>
        </pc:spChg>
        <pc:spChg chg="mod">
          <ac:chgData name="Franklin Yamamoto" userId="S::franklin.yamamoto@sqlgrease.com::ed7696bb-427c-4c7a-9481-b59f731aee36" providerId="AD" clId="Web-{217A26D2-C455-4052-A4BC-D8885BCD5F67}" dt="2018-06-11T18:14:39.911" v="1651" actId="20577"/>
          <ac:spMkLst>
            <pc:docMk/>
            <pc:sldMk cId="1039056930" sldId="367"/>
            <ac:spMk id="3" creationId="{8C9BF982-C37E-47A3-9028-E9B058F49EDB}"/>
          </ac:spMkLst>
        </pc:spChg>
        <pc:spChg chg="del">
          <ac:chgData name="Franklin Yamamoto" userId="S::franklin.yamamoto@sqlgrease.com::ed7696bb-427c-4c7a-9481-b59f731aee36" providerId="AD" clId="Web-{217A26D2-C455-4052-A4BC-D8885BCD5F67}" dt="2018-06-11T18:14:24.020" v="1648"/>
          <ac:spMkLst>
            <pc:docMk/>
            <pc:sldMk cId="1039056930" sldId="367"/>
            <ac:spMk id="11" creationId="{59A309A7-1751-4ABE-A3C1-EEC40366AD89}"/>
          </ac:spMkLst>
        </pc:spChg>
        <pc:spChg chg="del">
          <ac:chgData name="Franklin Yamamoto" userId="S::franklin.yamamoto@sqlgrease.com::ed7696bb-427c-4c7a-9481-b59f731aee36" providerId="AD" clId="Web-{217A26D2-C455-4052-A4BC-D8885BCD5F67}" dt="2018-06-11T18:14:24.020" v="1648"/>
          <ac:spMkLst>
            <pc:docMk/>
            <pc:sldMk cId="1039056930" sldId="367"/>
            <ac:spMk id="13" creationId="{967D8EB6-EAE1-4F9C-B398-83321E287204}"/>
          </ac:spMkLst>
        </pc:spChg>
        <pc:spChg chg="add">
          <ac:chgData name="Franklin Yamamoto" userId="S::franklin.yamamoto@sqlgrease.com::ed7696bb-427c-4c7a-9481-b59f731aee36" providerId="AD" clId="Web-{217A26D2-C455-4052-A4BC-D8885BCD5F67}" dt="2018-06-11T18:14:24.020" v="1648"/>
          <ac:spMkLst>
            <pc:docMk/>
            <pc:sldMk cId="1039056930" sldId="367"/>
            <ac:spMk id="18" creationId="{2C6A2225-94AF-4BC4-98F4-77746E7B10A9}"/>
          </ac:spMkLst>
        </pc:spChg>
        <pc:spChg chg="add">
          <ac:chgData name="Franklin Yamamoto" userId="S::franklin.yamamoto@sqlgrease.com::ed7696bb-427c-4c7a-9481-b59f731aee36" providerId="AD" clId="Web-{217A26D2-C455-4052-A4BC-D8885BCD5F67}" dt="2018-06-11T18:14:24.020" v="1648"/>
          <ac:spMkLst>
            <pc:docMk/>
            <pc:sldMk cId="1039056930" sldId="367"/>
            <ac:spMk id="20" creationId="{648F5915-2CE1-4F74-88C5-D4366893D2DF}"/>
          </ac:spMkLst>
        </pc:spChg>
        <pc:picChg chg="add mod">
          <ac:chgData name="Franklin Yamamoto" userId="S::franklin.yamamoto@sqlgrease.com::ed7696bb-427c-4c7a-9481-b59f731aee36" providerId="AD" clId="Web-{217A26D2-C455-4052-A4BC-D8885BCD5F67}" dt="2018-06-11T18:14:24.020" v="1648"/>
          <ac:picMkLst>
            <pc:docMk/>
            <pc:sldMk cId="1039056930" sldId="367"/>
            <ac:picMk id="4" creationId="{306CA44F-1944-4DC0-82F8-D2C1492CC162}"/>
          </ac:picMkLst>
        </pc:picChg>
        <pc:picChg chg="mod ord">
          <ac:chgData name="Franklin Yamamoto" userId="S::franklin.yamamoto@sqlgrease.com::ed7696bb-427c-4c7a-9481-b59f731aee36" providerId="AD" clId="Web-{217A26D2-C455-4052-A4BC-D8885BCD5F67}" dt="2018-06-11T18:14:24.020" v="1648"/>
          <ac:picMkLst>
            <pc:docMk/>
            <pc:sldMk cId="1039056930" sldId="367"/>
            <ac:picMk id="6" creationId="{05E81105-D271-44B8-B20C-3964E2C9E572}"/>
          </ac:picMkLst>
        </pc:picChg>
      </pc:sldChg>
      <pc:sldChg chg="addSp modSp add ord replId">
        <pc:chgData name="Franklin Yamamoto" userId="S::franklin.yamamoto@sqlgrease.com::ed7696bb-427c-4c7a-9481-b59f731aee36" providerId="AD" clId="Web-{217A26D2-C455-4052-A4BC-D8885BCD5F67}" dt="2018-06-11T18:17:45.295" v="1690" actId="20577"/>
        <pc:sldMkLst>
          <pc:docMk/>
          <pc:sldMk cId="4196968574" sldId="368"/>
        </pc:sldMkLst>
        <pc:spChg chg="mod">
          <ac:chgData name="Franklin Yamamoto" userId="S::franklin.yamamoto@sqlgrease.com::ed7696bb-427c-4c7a-9481-b59f731aee36" providerId="AD" clId="Web-{217A26D2-C455-4052-A4BC-D8885BCD5F67}" dt="2018-06-11T18:15:48.149" v="1672" actId="20577"/>
          <ac:spMkLst>
            <pc:docMk/>
            <pc:sldMk cId="4196968574" sldId="368"/>
            <ac:spMk id="2" creationId="{FBBB0B6E-FD47-4DD4-9A05-0FBF752231B9}"/>
          </ac:spMkLst>
        </pc:spChg>
        <pc:spChg chg="mod">
          <ac:chgData name="Franklin Yamamoto" userId="S::franklin.yamamoto@sqlgrease.com::ed7696bb-427c-4c7a-9481-b59f731aee36" providerId="AD" clId="Web-{217A26D2-C455-4052-A4BC-D8885BCD5F67}" dt="2018-06-11T18:17:00.308" v="1683" actId="1076"/>
          <ac:spMkLst>
            <pc:docMk/>
            <pc:sldMk cId="4196968574" sldId="368"/>
            <ac:spMk id="3" creationId="{8C9BF982-C37E-47A3-9028-E9B058F49EDB}"/>
          </ac:spMkLst>
        </pc:spChg>
        <pc:spChg chg="add mod">
          <ac:chgData name="Franklin Yamamoto" userId="S::franklin.yamamoto@sqlgrease.com::ed7696bb-427c-4c7a-9481-b59f731aee36" providerId="AD" clId="Web-{217A26D2-C455-4052-A4BC-D8885BCD5F67}" dt="2018-06-11T18:17:45.295" v="1690" actId="20577"/>
          <ac:spMkLst>
            <pc:docMk/>
            <pc:sldMk cId="4196968574" sldId="368"/>
            <ac:spMk id="7" creationId="{730BC7EF-0498-4524-B4AD-78B3E8EF2313}"/>
          </ac:spMkLst>
        </pc:spChg>
      </pc:sldChg>
      <pc:sldChg chg="addSp delSp modSp add ord replId">
        <pc:chgData name="Franklin Yamamoto" userId="S::franklin.yamamoto@sqlgrease.com::ed7696bb-427c-4c7a-9481-b59f731aee36" providerId="AD" clId="Web-{217A26D2-C455-4052-A4BC-D8885BCD5F67}" dt="2018-06-11T18:21:03.663" v="1700" actId="20577"/>
        <pc:sldMkLst>
          <pc:docMk/>
          <pc:sldMk cId="447246271" sldId="369"/>
        </pc:sldMkLst>
        <pc:spChg chg="mod">
          <ac:chgData name="Franklin Yamamoto" userId="S::franklin.yamamoto@sqlgrease.com::ed7696bb-427c-4c7a-9481-b59f731aee36" providerId="AD" clId="Web-{217A26D2-C455-4052-A4BC-D8885BCD5F67}" dt="2018-06-11T18:20:39.568" v="1697"/>
          <ac:spMkLst>
            <pc:docMk/>
            <pc:sldMk cId="447246271" sldId="369"/>
            <ac:spMk id="2" creationId="{FBBB0B6E-FD47-4DD4-9A05-0FBF752231B9}"/>
          </ac:spMkLst>
        </pc:spChg>
        <pc:spChg chg="mod">
          <ac:chgData name="Franklin Yamamoto" userId="S::franklin.yamamoto@sqlgrease.com::ed7696bb-427c-4c7a-9481-b59f731aee36" providerId="AD" clId="Web-{217A26D2-C455-4052-A4BC-D8885BCD5F67}" dt="2018-06-11T18:21:03.663" v="1700" actId="20577"/>
          <ac:spMkLst>
            <pc:docMk/>
            <pc:sldMk cId="447246271" sldId="369"/>
            <ac:spMk id="3" creationId="{8C9BF982-C37E-47A3-9028-E9B058F49EDB}"/>
          </ac:spMkLst>
        </pc:spChg>
        <pc:spChg chg="del">
          <ac:chgData name="Franklin Yamamoto" userId="S::franklin.yamamoto@sqlgrease.com::ed7696bb-427c-4c7a-9481-b59f731aee36" providerId="AD" clId="Web-{217A26D2-C455-4052-A4BC-D8885BCD5F67}" dt="2018-06-11T18:20:39.568" v="1697"/>
          <ac:spMkLst>
            <pc:docMk/>
            <pc:sldMk cId="447246271" sldId="369"/>
            <ac:spMk id="18" creationId="{2C6A2225-94AF-4BC4-98F4-77746E7B10A9}"/>
          </ac:spMkLst>
        </pc:spChg>
        <pc:spChg chg="del">
          <ac:chgData name="Franklin Yamamoto" userId="S::franklin.yamamoto@sqlgrease.com::ed7696bb-427c-4c7a-9481-b59f731aee36" providerId="AD" clId="Web-{217A26D2-C455-4052-A4BC-D8885BCD5F67}" dt="2018-06-11T18:20:39.568" v="1697"/>
          <ac:spMkLst>
            <pc:docMk/>
            <pc:sldMk cId="447246271" sldId="369"/>
            <ac:spMk id="20" creationId="{648F5915-2CE1-4F74-88C5-D4366893D2DF}"/>
          </ac:spMkLst>
        </pc:spChg>
        <pc:spChg chg="add">
          <ac:chgData name="Franklin Yamamoto" userId="S::franklin.yamamoto@sqlgrease.com::ed7696bb-427c-4c7a-9481-b59f731aee36" providerId="AD" clId="Web-{217A26D2-C455-4052-A4BC-D8885BCD5F67}" dt="2018-06-11T18:20:39.568" v="1697"/>
          <ac:spMkLst>
            <pc:docMk/>
            <pc:sldMk cId="447246271" sldId="369"/>
            <ac:spMk id="25" creationId="{C99A8FB7-A79B-4BC9-9D56-B79587F6AA3E}"/>
          </ac:spMkLst>
        </pc:spChg>
        <pc:spChg chg="add">
          <ac:chgData name="Franklin Yamamoto" userId="S::franklin.yamamoto@sqlgrease.com::ed7696bb-427c-4c7a-9481-b59f731aee36" providerId="AD" clId="Web-{217A26D2-C455-4052-A4BC-D8885BCD5F67}" dt="2018-06-11T18:20:39.568" v="1697"/>
          <ac:spMkLst>
            <pc:docMk/>
            <pc:sldMk cId="447246271" sldId="369"/>
            <ac:spMk id="27" creationId="{B23893E2-3349-46D7-A7AA-B9E447957FB1}"/>
          </ac:spMkLst>
        </pc:spChg>
        <pc:spChg chg="add">
          <ac:chgData name="Franklin Yamamoto" userId="S::franklin.yamamoto@sqlgrease.com::ed7696bb-427c-4c7a-9481-b59f731aee36" providerId="AD" clId="Web-{217A26D2-C455-4052-A4BC-D8885BCD5F67}" dt="2018-06-11T18:20:39.568" v="1697"/>
          <ac:spMkLst>
            <pc:docMk/>
            <pc:sldMk cId="447246271" sldId="369"/>
            <ac:spMk id="29" creationId="{2B7592FE-10D1-4664-B623-353F47C8DF7F}"/>
          </ac:spMkLst>
        </pc:spChg>
        <pc:picChg chg="mod ord">
          <ac:chgData name="Franklin Yamamoto" userId="S::franklin.yamamoto@sqlgrease.com::ed7696bb-427c-4c7a-9481-b59f731aee36" providerId="AD" clId="Web-{217A26D2-C455-4052-A4BC-D8885BCD5F67}" dt="2018-06-11T18:20:39.568" v="1697"/>
          <ac:picMkLst>
            <pc:docMk/>
            <pc:sldMk cId="447246271" sldId="369"/>
            <ac:picMk id="4" creationId="{306CA44F-1944-4DC0-82F8-D2C1492CC162}"/>
          </ac:picMkLst>
        </pc:picChg>
        <pc:picChg chg="add mod">
          <ac:chgData name="Franklin Yamamoto" userId="S::franklin.yamamoto@sqlgrease.com::ed7696bb-427c-4c7a-9481-b59f731aee36" providerId="AD" clId="Web-{217A26D2-C455-4052-A4BC-D8885BCD5F67}" dt="2018-06-11T18:20:39.568" v="1697"/>
          <ac:picMkLst>
            <pc:docMk/>
            <pc:sldMk cId="447246271" sldId="369"/>
            <ac:picMk id="5" creationId="{EA9B7DCB-CEFB-4C93-A97F-4AD67FAFF984}"/>
          </ac:picMkLst>
        </pc:picChg>
        <pc:picChg chg="mod">
          <ac:chgData name="Franklin Yamamoto" userId="S::franklin.yamamoto@sqlgrease.com::ed7696bb-427c-4c7a-9481-b59f731aee36" providerId="AD" clId="Web-{217A26D2-C455-4052-A4BC-D8885BCD5F67}" dt="2018-06-11T18:20:39.568" v="1697"/>
          <ac:picMkLst>
            <pc:docMk/>
            <pc:sldMk cId="447246271" sldId="369"/>
            <ac:picMk id="6" creationId="{05E81105-D271-44B8-B20C-3964E2C9E572}"/>
          </ac:picMkLst>
        </pc:picChg>
      </pc:sldChg>
      <pc:sldChg chg="addSp delSp modSp new mod setBg">
        <pc:chgData name="Franklin Yamamoto" userId="S::franklin.yamamoto@sqlgrease.com::ed7696bb-427c-4c7a-9481-b59f731aee36" providerId="AD" clId="Web-{217A26D2-C455-4052-A4BC-D8885BCD5F67}" dt="2018-06-11T18:29:46.718" v="1729"/>
        <pc:sldMkLst>
          <pc:docMk/>
          <pc:sldMk cId="2793519000" sldId="370"/>
        </pc:sldMkLst>
        <pc:spChg chg="del">
          <ac:chgData name="Franklin Yamamoto" userId="S::franklin.yamamoto@sqlgrease.com::ed7696bb-427c-4c7a-9481-b59f731aee36" providerId="AD" clId="Web-{217A26D2-C455-4052-A4BC-D8885BCD5F67}" dt="2018-06-11T18:29:19.466" v="1727"/>
          <ac:spMkLst>
            <pc:docMk/>
            <pc:sldMk cId="2793519000" sldId="370"/>
            <ac:spMk id="2" creationId="{06EDEC40-F8D4-45D9-9855-DCAFC282834D}"/>
          </ac:spMkLst>
        </pc:spChg>
        <pc:spChg chg="add">
          <ac:chgData name="Franklin Yamamoto" userId="S::franklin.yamamoto@sqlgrease.com::ed7696bb-427c-4c7a-9481-b59f731aee36" providerId="AD" clId="Web-{217A26D2-C455-4052-A4BC-D8885BCD5F67}" dt="2018-06-11T18:29:46.718" v="1729"/>
          <ac:spMkLst>
            <pc:docMk/>
            <pc:sldMk cId="2793519000" sldId="370"/>
            <ac:spMk id="8" creationId="{32BC26D8-82FB-445E-AA49-62A77D7C1EE0}"/>
          </ac:spMkLst>
        </pc:spChg>
        <pc:spChg chg="add">
          <ac:chgData name="Franklin Yamamoto" userId="S::franklin.yamamoto@sqlgrease.com::ed7696bb-427c-4c7a-9481-b59f731aee36" providerId="AD" clId="Web-{217A26D2-C455-4052-A4BC-D8885BCD5F67}" dt="2018-06-11T18:29:46.718" v="1729"/>
          <ac:spMkLst>
            <pc:docMk/>
            <pc:sldMk cId="2793519000" sldId="370"/>
            <ac:spMk id="10" creationId="{CB44330D-EA18-4254-AA95-EB49948539B8}"/>
          </ac:spMkLst>
        </pc:spChg>
        <pc:picChg chg="add mod">
          <ac:chgData name="Franklin Yamamoto" userId="S::franklin.yamamoto@sqlgrease.com::ed7696bb-427c-4c7a-9481-b59f731aee36" providerId="AD" clId="Web-{217A26D2-C455-4052-A4BC-D8885BCD5F67}" dt="2018-06-11T18:29:46.718" v="1729"/>
          <ac:picMkLst>
            <pc:docMk/>
            <pc:sldMk cId="2793519000" sldId="370"/>
            <ac:picMk id="3" creationId="{A6304621-8943-4EEE-88B1-EE0DA8A761D3}"/>
          </ac:picMkLst>
        </pc:picChg>
      </pc:sldChg>
    </pc:docChg>
  </pc:docChgLst>
  <pc:docChgLst>
    <pc:chgData name="Franklin Yamamoto" userId="S::franklin.yamamoto@sqlgrease.com::ed7696bb-427c-4c7a-9481-b59f731aee36" providerId="AD" clId="Web-{88897F71-6CDD-7EA6-86FD-3B127897FDDA}"/>
    <pc:docChg chg="addSld modSld sldOrd">
      <pc:chgData name="Franklin Yamamoto" userId="S::franklin.yamamoto@sqlgrease.com::ed7696bb-427c-4c7a-9481-b59f731aee36" providerId="AD" clId="Web-{88897F71-6CDD-7EA6-86FD-3B127897FDDA}" dt="2018-12-05T02:25:56.687" v="36"/>
      <pc:docMkLst>
        <pc:docMk/>
      </pc:docMkLst>
      <pc:sldChg chg="modSp ord">
        <pc:chgData name="Franklin Yamamoto" userId="S::franklin.yamamoto@sqlgrease.com::ed7696bb-427c-4c7a-9481-b59f731aee36" providerId="AD" clId="Web-{88897F71-6CDD-7EA6-86FD-3B127897FDDA}" dt="2018-12-05T02:24:29.810" v="34" actId="1076"/>
        <pc:sldMkLst>
          <pc:docMk/>
          <pc:sldMk cId="633043158" sldId="382"/>
        </pc:sldMkLst>
        <pc:spChg chg="mod">
          <ac:chgData name="Franklin Yamamoto" userId="S::franklin.yamamoto@sqlgrease.com::ed7696bb-427c-4c7a-9481-b59f731aee36" providerId="AD" clId="Web-{88897F71-6CDD-7EA6-86FD-3B127897FDDA}" dt="2018-12-05T02:23:36.434" v="29" actId="20577"/>
          <ac:spMkLst>
            <pc:docMk/>
            <pc:sldMk cId="633043158" sldId="382"/>
            <ac:spMk id="2" creationId="{FBBB0B6E-FD47-4DD4-9A05-0FBF752231B9}"/>
          </ac:spMkLst>
        </pc:spChg>
        <pc:spChg chg="mod">
          <ac:chgData name="Franklin Yamamoto" userId="S::franklin.yamamoto@sqlgrease.com::ed7696bb-427c-4c7a-9481-b59f731aee36" providerId="AD" clId="Web-{88897F71-6CDD-7EA6-86FD-3B127897FDDA}" dt="2018-12-05T02:24:29.810" v="34" actId="1076"/>
          <ac:spMkLst>
            <pc:docMk/>
            <pc:sldMk cId="633043158" sldId="382"/>
            <ac:spMk id="3" creationId="{8C9BF982-C37E-47A3-9028-E9B058F49EDB}"/>
          </ac:spMkLst>
        </pc:spChg>
      </pc:sldChg>
      <pc:sldChg chg="addSp modSp new">
        <pc:chgData name="Franklin Yamamoto" userId="S::franklin.yamamoto@sqlgrease.com::ed7696bb-427c-4c7a-9481-b59f731aee36" providerId="AD" clId="Web-{88897F71-6CDD-7EA6-86FD-3B127897FDDA}" dt="2018-12-05T02:25:56.687" v="36"/>
        <pc:sldMkLst>
          <pc:docMk/>
          <pc:sldMk cId="1476434899" sldId="383"/>
        </pc:sldMkLst>
        <pc:picChg chg="add mod">
          <ac:chgData name="Franklin Yamamoto" userId="S::franklin.yamamoto@sqlgrease.com::ed7696bb-427c-4c7a-9481-b59f731aee36" providerId="AD" clId="Web-{88897F71-6CDD-7EA6-86FD-3B127897FDDA}" dt="2018-12-05T02:25:56.687" v="36"/>
          <ac:picMkLst>
            <pc:docMk/>
            <pc:sldMk cId="1476434899" sldId="383"/>
            <ac:picMk id="3" creationId="{E8C95F38-C216-4013-A289-3A9D23CB742A}"/>
          </ac:picMkLst>
        </pc:picChg>
      </pc:sldChg>
    </pc:docChg>
  </pc:docChgLst>
  <pc:docChgLst>
    <pc:chgData name="Franklin Yamamoto" userId="S::franklin.yamamoto@sqlgrease.com::ed7696bb-427c-4c7a-9481-b59f731aee36" providerId="AD" clId="Web-{78ED1695-832A-AE30-CF2D-DFB625253907}"/>
    <pc:docChg chg="addSld modSld sldOrd">
      <pc:chgData name="Franklin Yamamoto" userId="S::franklin.yamamoto@sqlgrease.com::ed7696bb-427c-4c7a-9481-b59f731aee36" providerId="AD" clId="Web-{78ED1695-832A-AE30-CF2D-DFB625253907}" dt="2018-12-05T02:15:52.847" v="26" actId="1076"/>
      <pc:docMkLst>
        <pc:docMk/>
      </pc:docMkLst>
      <pc:sldChg chg="modSp">
        <pc:chgData name="Franklin Yamamoto" userId="S::franklin.yamamoto@sqlgrease.com::ed7696bb-427c-4c7a-9481-b59f731aee36" providerId="AD" clId="Web-{78ED1695-832A-AE30-CF2D-DFB625253907}" dt="2018-12-05T02:06:29.262" v="0" actId="20577"/>
        <pc:sldMkLst>
          <pc:docMk/>
          <pc:sldMk cId="3342802047" sldId="271"/>
        </pc:sldMkLst>
        <pc:spChg chg="mod">
          <ac:chgData name="Franklin Yamamoto" userId="S::franklin.yamamoto@sqlgrease.com::ed7696bb-427c-4c7a-9481-b59f731aee36" providerId="AD" clId="Web-{78ED1695-832A-AE30-CF2D-DFB625253907}" dt="2018-12-05T02:06:29.262" v="0" actId="20577"/>
          <ac:spMkLst>
            <pc:docMk/>
            <pc:sldMk cId="3342802047" sldId="271"/>
            <ac:spMk id="34" creationId="{00000000-0000-0000-0000-000000000000}"/>
          </ac:spMkLst>
        </pc:spChg>
      </pc:sldChg>
      <pc:sldChg chg="addSp modSp mod setBg">
        <pc:chgData name="Franklin Yamamoto" userId="S::franklin.yamamoto@sqlgrease.com::ed7696bb-427c-4c7a-9481-b59f731aee36" providerId="AD" clId="Web-{78ED1695-832A-AE30-CF2D-DFB625253907}" dt="2018-12-05T02:15:52.847" v="26" actId="1076"/>
        <pc:sldMkLst>
          <pc:docMk/>
          <pc:sldMk cId="247965570" sldId="380"/>
        </pc:sldMkLst>
        <pc:spChg chg="mod">
          <ac:chgData name="Franklin Yamamoto" userId="S::franklin.yamamoto@sqlgrease.com::ed7696bb-427c-4c7a-9481-b59f731aee36" providerId="AD" clId="Web-{78ED1695-832A-AE30-CF2D-DFB625253907}" dt="2018-12-05T02:15:52.847" v="26" actId="1076"/>
          <ac:spMkLst>
            <pc:docMk/>
            <pc:sldMk cId="247965570" sldId="380"/>
            <ac:spMk id="2" creationId="{E1D163AA-B2F5-4ED5-AD09-045A6FBDB713}"/>
          </ac:spMkLst>
        </pc:spChg>
        <pc:spChg chg="add">
          <ac:chgData name="Franklin Yamamoto" userId="S::franklin.yamamoto@sqlgrease.com::ed7696bb-427c-4c7a-9481-b59f731aee36" providerId="AD" clId="Web-{78ED1695-832A-AE30-CF2D-DFB625253907}" dt="2018-12-05T02:10:38.859" v="18"/>
          <ac:spMkLst>
            <pc:docMk/>
            <pc:sldMk cId="247965570" sldId="380"/>
            <ac:spMk id="8" creationId="{1045B59B-615E-4718-A150-42DE5D03E1C8}"/>
          </ac:spMkLst>
        </pc:spChg>
        <pc:spChg chg="add">
          <ac:chgData name="Franklin Yamamoto" userId="S::franklin.yamamoto@sqlgrease.com::ed7696bb-427c-4c7a-9481-b59f731aee36" providerId="AD" clId="Web-{78ED1695-832A-AE30-CF2D-DFB625253907}" dt="2018-12-05T02:10:38.859" v="18"/>
          <ac:spMkLst>
            <pc:docMk/>
            <pc:sldMk cId="247965570" sldId="380"/>
            <ac:spMk id="10" creationId="{D6CF29CD-38B8-4924-BA11-6D60517487EF}"/>
          </ac:spMkLst>
        </pc:spChg>
        <pc:picChg chg="add mod">
          <ac:chgData name="Franklin Yamamoto" userId="S::franklin.yamamoto@sqlgrease.com::ed7696bb-427c-4c7a-9481-b59f731aee36" providerId="AD" clId="Web-{78ED1695-832A-AE30-CF2D-DFB625253907}" dt="2018-12-05T02:10:38.859" v="18"/>
          <ac:picMkLst>
            <pc:docMk/>
            <pc:sldMk cId="247965570" sldId="380"/>
            <ac:picMk id="3" creationId="{235D2C24-FB19-4B1F-A109-68C8FA75CBE9}"/>
          </ac:picMkLst>
        </pc:picChg>
      </pc:sldChg>
      <pc:sldChg chg="modSp ord">
        <pc:chgData name="Franklin Yamamoto" userId="S::franklin.yamamoto@sqlgrease.com::ed7696bb-427c-4c7a-9481-b59f731aee36" providerId="AD" clId="Web-{78ED1695-832A-AE30-CF2D-DFB625253907}" dt="2018-12-05T02:09:17.967" v="16" actId="1076"/>
        <pc:sldMkLst>
          <pc:docMk/>
          <pc:sldMk cId="4162980721" sldId="381"/>
        </pc:sldMkLst>
        <pc:spChg chg="mod">
          <ac:chgData name="Franklin Yamamoto" userId="S::franklin.yamamoto@sqlgrease.com::ed7696bb-427c-4c7a-9481-b59f731aee36" providerId="AD" clId="Web-{78ED1695-832A-AE30-CF2D-DFB625253907}" dt="2018-12-05T02:08:46.576" v="10" actId="20577"/>
          <ac:spMkLst>
            <pc:docMk/>
            <pc:sldMk cId="4162980721" sldId="381"/>
            <ac:spMk id="2" creationId="{FBBB0B6E-FD47-4DD4-9A05-0FBF752231B9}"/>
          </ac:spMkLst>
        </pc:spChg>
        <pc:spChg chg="mod">
          <ac:chgData name="Franklin Yamamoto" userId="S::franklin.yamamoto@sqlgrease.com::ed7696bb-427c-4c7a-9481-b59f731aee36" providerId="AD" clId="Web-{78ED1695-832A-AE30-CF2D-DFB625253907}" dt="2018-12-05T02:09:17.967" v="16" actId="1076"/>
          <ac:spMkLst>
            <pc:docMk/>
            <pc:sldMk cId="4162980721" sldId="381"/>
            <ac:spMk id="3" creationId="{8C9BF982-C37E-47A3-9028-E9B058F49EDB}"/>
          </ac:spMkLst>
        </pc:spChg>
      </pc:sldChg>
      <pc:sldChg chg="add replId">
        <pc:chgData name="Franklin Yamamoto" userId="S::franklin.yamamoto@sqlgrease.com::ed7696bb-427c-4c7a-9481-b59f731aee36" providerId="AD" clId="Web-{78ED1695-832A-AE30-CF2D-DFB625253907}" dt="2018-12-05T02:14:14.533" v="25"/>
        <pc:sldMkLst>
          <pc:docMk/>
          <pc:sldMk cId="633043158" sldId="382"/>
        </pc:sldMkLst>
      </pc:sldChg>
    </pc:docChg>
  </pc:docChgLst>
  <pc:docChgLst>
    <pc:chgData name="Franklin Yamamoto" userId="S::franklin.yamamoto@sqlgrease.com::ed7696bb-427c-4c7a-9481-b59f731aee36" providerId="AD" clId="Web-{0BFD1ADE-FC9D-41E5-905B-03D394B1A249}"/>
    <pc:docChg chg="addSld modSld sldOrd">
      <pc:chgData name="Franklin Yamamoto" userId="S::franklin.yamamoto@sqlgrease.com::ed7696bb-427c-4c7a-9481-b59f731aee36" providerId="AD" clId="Web-{0BFD1ADE-FC9D-41E5-905B-03D394B1A249}" dt="2018-06-12T16:57:14.136" v="200" actId="20577"/>
      <pc:docMkLst>
        <pc:docMk/>
      </pc:docMkLst>
      <pc:sldChg chg="modSp">
        <pc:chgData name="Franklin Yamamoto" userId="S::franklin.yamamoto@sqlgrease.com::ed7696bb-427c-4c7a-9481-b59f731aee36" providerId="AD" clId="Web-{0BFD1ADE-FC9D-41E5-905B-03D394B1A249}" dt="2018-06-12T16:49:11.752" v="9" actId="20577"/>
        <pc:sldMkLst>
          <pc:docMk/>
          <pc:sldMk cId="3350621340" sldId="363"/>
        </pc:sldMkLst>
        <pc:spChg chg="mod">
          <ac:chgData name="Franklin Yamamoto" userId="S::franklin.yamamoto@sqlgrease.com::ed7696bb-427c-4c7a-9481-b59f731aee36" providerId="AD" clId="Web-{0BFD1ADE-FC9D-41E5-905B-03D394B1A249}" dt="2018-06-12T16:49:11.752" v="9" actId="20577"/>
          <ac:spMkLst>
            <pc:docMk/>
            <pc:sldMk cId="3350621340" sldId="363"/>
            <ac:spMk id="3" creationId="{8390A229-96A8-4224-8477-F60E2FF0DFCD}"/>
          </ac:spMkLst>
        </pc:spChg>
      </pc:sldChg>
      <pc:sldChg chg="add ord replId">
        <pc:chgData name="Franklin Yamamoto" userId="S::franklin.yamamoto@sqlgrease.com::ed7696bb-427c-4c7a-9481-b59f731aee36" providerId="AD" clId="Web-{0BFD1ADE-FC9D-41E5-905B-03D394B1A249}" dt="2018-06-12T16:54:46.821" v="173"/>
        <pc:sldMkLst>
          <pc:docMk/>
          <pc:sldMk cId="1032379021" sldId="371"/>
        </pc:sldMkLst>
      </pc:sldChg>
      <pc:sldChg chg="modSp add replId">
        <pc:chgData name="Franklin Yamamoto" userId="S::franklin.yamamoto@sqlgrease.com::ed7696bb-427c-4c7a-9481-b59f731aee36" providerId="AD" clId="Web-{0BFD1ADE-FC9D-41E5-905B-03D394B1A249}" dt="2018-06-12T16:51:59.849" v="107" actId="20577"/>
        <pc:sldMkLst>
          <pc:docMk/>
          <pc:sldMk cId="3414551071" sldId="372"/>
        </pc:sldMkLst>
        <pc:spChg chg="mod">
          <ac:chgData name="Franklin Yamamoto" userId="S::franklin.yamamoto@sqlgrease.com::ed7696bb-427c-4c7a-9481-b59f731aee36" providerId="AD" clId="Web-{0BFD1ADE-FC9D-41E5-905B-03D394B1A249}" dt="2018-06-12T16:51:27.364" v="89" actId="20577"/>
          <ac:spMkLst>
            <pc:docMk/>
            <pc:sldMk cId="3414551071" sldId="372"/>
            <ac:spMk id="5" creationId="{0B98338F-B5DF-400E-9C8D-3502F3B6B1B7}"/>
          </ac:spMkLst>
        </pc:spChg>
        <pc:spChg chg="mod">
          <ac:chgData name="Franklin Yamamoto" userId="S::franklin.yamamoto@sqlgrease.com::ed7696bb-427c-4c7a-9481-b59f731aee36" providerId="AD" clId="Web-{0BFD1ADE-FC9D-41E5-905B-03D394B1A249}" dt="2018-06-12T16:51:59.849" v="107" actId="20577"/>
          <ac:spMkLst>
            <pc:docMk/>
            <pc:sldMk cId="3414551071" sldId="372"/>
            <ac:spMk id="6" creationId="{709F63B7-0DFC-4C97-8255-0C64F0E1D005}"/>
          </ac:spMkLst>
        </pc:spChg>
      </pc:sldChg>
      <pc:sldChg chg="delSp modSp add ord replId">
        <pc:chgData name="Franklin Yamamoto" userId="S::franklin.yamamoto@sqlgrease.com::ed7696bb-427c-4c7a-9481-b59f731aee36" providerId="AD" clId="Web-{0BFD1ADE-FC9D-41E5-905B-03D394B1A249}" dt="2018-06-12T16:55:55.713" v="180" actId="1076"/>
        <pc:sldMkLst>
          <pc:docMk/>
          <pc:sldMk cId="1952775753" sldId="373"/>
        </pc:sldMkLst>
        <pc:spChg chg="mod">
          <ac:chgData name="Franklin Yamamoto" userId="S::franklin.yamamoto@sqlgrease.com::ed7696bb-427c-4c7a-9481-b59f731aee36" providerId="AD" clId="Web-{0BFD1ADE-FC9D-41E5-905B-03D394B1A249}" dt="2018-06-12T16:52:51.491" v="162" actId="20577"/>
          <ac:spMkLst>
            <pc:docMk/>
            <pc:sldMk cId="1952775753" sldId="373"/>
            <ac:spMk id="2" creationId="{FBBB0B6E-FD47-4DD4-9A05-0FBF752231B9}"/>
          </ac:spMkLst>
        </pc:spChg>
        <pc:spChg chg="mod">
          <ac:chgData name="Franklin Yamamoto" userId="S::franklin.yamamoto@sqlgrease.com::ed7696bb-427c-4c7a-9481-b59f731aee36" providerId="AD" clId="Web-{0BFD1ADE-FC9D-41E5-905B-03D394B1A249}" dt="2018-06-12T16:55:55.713" v="180" actId="1076"/>
          <ac:spMkLst>
            <pc:docMk/>
            <pc:sldMk cId="1952775753" sldId="373"/>
            <ac:spMk id="3" creationId="{8C9BF982-C37E-47A3-9028-E9B058F49EDB}"/>
          </ac:spMkLst>
        </pc:spChg>
        <pc:spChg chg="del">
          <ac:chgData name="Franklin Yamamoto" userId="S::franklin.yamamoto@sqlgrease.com::ed7696bb-427c-4c7a-9481-b59f731aee36" providerId="AD" clId="Web-{0BFD1ADE-FC9D-41E5-905B-03D394B1A249}" dt="2018-06-12T16:52:57.382" v="166"/>
          <ac:spMkLst>
            <pc:docMk/>
            <pc:sldMk cId="1952775753" sldId="373"/>
            <ac:spMk id="7" creationId="{730BC7EF-0498-4524-B4AD-78B3E8EF2313}"/>
          </ac:spMkLst>
        </pc:spChg>
      </pc:sldChg>
      <pc:sldChg chg="addSp delSp modSp new mod ord setBg">
        <pc:chgData name="Franklin Yamamoto" userId="S::franklin.yamamoto@sqlgrease.com::ed7696bb-427c-4c7a-9481-b59f731aee36" providerId="AD" clId="Web-{0BFD1ADE-FC9D-41E5-905B-03D394B1A249}" dt="2018-06-12T16:54:59.634" v="174"/>
        <pc:sldMkLst>
          <pc:docMk/>
          <pc:sldMk cId="1266839373" sldId="374"/>
        </pc:sldMkLst>
        <pc:spChg chg="del">
          <ac:chgData name="Franklin Yamamoto" userId="S::franklin.yamamoto@sqlgrease.com::ed7696bb-427c-4c7a-9481-b59f731aee36" providerId="AD" clId="Web-{0BFD1ADE-FC9D-41E5-905B-03D394B1A249}" dt="2018-06-12T16:54:01.039" v="168"/>
          <ac:spMkLst>
            <pc:docMk/>
            <pc:sldMk cId="1266839373" sldId="374"/>
            <ac:spMk id="2" creationId="{4BA9E6E2-D693-42EB-8AB1-3521937BAA71}"/>
          </ac:spMkLst>
        </pc:spChg>
        <pc:spChg chg="add">
          <ac:chgData name="Franklin Yamamoto" userId="S::franklin.yamamoto@sqlgrease.com::ed7696bb-427c-4c7a-9481-b59f731aee36" providerId="AD" clId="Web-{0BFD1ADE-FC9D-41E5-905B-03D394B1A249}" dt="2018-06-12T16:54:12.477" v="172"/>
          <ac:spMkLst>
            <pc:docMk/>
            <pc:sldMk cId="1266839373" sldId="374"/>
            <ac:spMk id="5" creationId="{32BC26D8-82FB-445E-AA49-62A77D7C1EE0}"/>
          </ac:spMkLst>
        </pc:spChg>
        <pc:spChg chg="add">
          <ac:chgData name="Franklin Yamamoto" userId="S::franklin.yamamoto@sqlgrease.com::ed7696bb-427c-4c7a-9481-b59f731aee36" providerId="AD" clId="Web-{0BFD1ADE-FC9D-41E5-905B-03D394B1A249}" dt="2018-06-12T16:54:12.477" v="172"/>
          <ac:spMkLst>
            <pc:docMk/>
            <pc:sldMk cId="1266839373" sldId="374"/>
            <ac:spMk id="6" creationId="{CB44330D-EA18-4254-AA95-EB49948539B8}"/>
          </ac:spMkLst>
        </pc:spChg>
        <pc:spChg chg="add del">
          <ac:chgData name="Franklin Yamamoto" userId="S::franklin.yamamoto@sqlgrease.com::ed7696bb-427c-4c7a-9481-b59f731aee36" providerId="AD" clId="Web-{0BFD1ADE-FC9D-41E5-905B-03D394B1A249}" dt="2018-06-12T16:54:12.383" v="171"/>
          <ac:spMkLst>
            <pc:docMk/>
            <pc:sldMk cId="1266839373" sldId="374"/>
            <ac:spMk id="8" creationId="{53BB5D57-6178-4F62-B472-0312F6D95A85}"/>
          </ac:spMkLst>
        </pc:spChg>
        <pc:spChg chg="add del">
          <ac:chgData name="Franklin Yamamoto" userId="S::franklin.yamamoto@sqlgrease.com::ed7696bb-427c-4c7a-9481-b59f731aee36" providerId="AD" clId="Web-{0BFD1ADE-FC9D-41E5-905B-03D394B1A249}" dt="2018-06-12T16:54:12.383" v="171"/>
          <ac:spMkLst>
            <pc:docMk/>
            <pc:sldMk cId="1266839373" sldId="374"/>
            <ac:spMk id="10" creationId="{4C61BD32-7542-4D52-BA5A-3ADE869BF8AC}"/>
          </ac:spMkLst>
        </pc:spChg>
        <pc:picChg chg="add mod">
          <ac:chgData name="Franklin Yamamoto" userId="S::franklin.yamamoto@sqlgrease.com::ed7696bb-427c-4c7a-9481-b59f731aee36" providerId="AD" clId="Web-{0BFD1ADE-FC9D-41E5-905B-03D394B1A249}" dt="2018-06-12T16:54:12.477" v="172"/>
          <ac:picMkLst>
            <pc:docMk/>
            <pc:sldMk cId="1266839373" sldId="374"/>
            <ac:picMk id="3" creationId="{053A2D53-FCF3-4B5A-AF38-FACEF8705D9C}"/>
          </ac:picMkLst>
        </pc:picChg>
      </pc:sldChg>
      <pc:sldChg chg="modSp add replId">
        <pc:chgData name="Franklin Yamamoto" userId="S::franklin.yamamoto@sqlgrease.com::ed7696bb-427c-4c7a-9481-b59f731aee36" providerId="AD" clId="Web-{0BFD1ADE-FC9D-41E5-905B-03D394B1A249}" dt="2018-06-12T16:57:14.136" v="199" actId="20577"/>
        <pc:sldMkLst>
          <pc:docMk/>
          <pc:sldMk cId="131539387" sldId="375"/>
        </pc:sldMkLst>
        <pc:spChg chg="mod">
          <ac:chgData name="Franklin Yamamoto" userId="S::franklin.yamamoto@sqlgrease.com::ed7696bb-427c-4c7a-9481-b59f731aee36" providerId="AD" clId="Web-{0BFD1ADE-FC9D-41E5-905B-03D394B1A249}" dt="2018-06-12T16:57:14.136" v="199" actId="20577"/>
          <ac:spMkLst>
            <pc:docMk/>
            <pc:sldMk cId="131539387" sldId="375"/>
            <ac:spMk id="2" creationId="{FBBB0B6E-FD47-4DD4-9A05-0FBF752231B9}"/>
          </ac:spMkLst>
        </pc:spChg>
        <pc:spChg chg="mod">
          <ac:chgData name="Franklin Yamamoto" userId="S::franklin.yamamoto@sqlgrease.com::ed7696bb-427c-4c7a-9481-b59f731aee36" providerId="AD" clId="Web-{0BFD1ADE-FC9D-41E5-905B-03D394B1A249}" dt="2018-06-12T16:56:49.323" v="184" actId="20577"/>
          <ac:spMkLst>
            <pc:docMk/>
            <pc:sldMk cId="131539387" sldId="375"/>
            <ac:spMk id="3" creationId="{8C9BF982-C37E-47A3-9028-E9B058F49EDB}"/>
          </ac:spMkLst>
        </pc:spChg>
      </pc:sldChg>
    </pc:docChg>
  </pc:docChgLst>
  <pc:docChgLst>
    <pc:chgData name="Franklin Yamamoto" userId="S::franklin.yamamoto@sqlgrease.com::ed7696bb-427c-4c7a-9481-b59f731aee36" providerId="AD" clId="Web-{BC00E303-08B9-8598-8041-B4F8EFC2FCD9}"/>
    <pc:docChg chg="addSld modSld">
      <pc:chgData name="Franklin Yamamoto" userId="S::franklin.yamamoto@sqlgrease.com::ed7696bb-427c-4c7a-9481-b59f731aee36" providerId="AD" clId="Web-{BC00E303-08B9-8598-8041-B4F8EFC2FCD9}" dt="2018-12-05T02:35:49.067" v="6"/>
      <pc:docMkLst>
        <pc:docMk/>
      </pc:docMkLst>
      <pc:sldChg chg="addSp delSp modSp mod setBg">
        <pc:chgData name="Franklin Yamamoto" userId="S::franklin.yamamoto@sqlgrease.com::ed7696bb-427c-4c7a-9481-b59f731aee36" providerId="AD" clId="Web-{BC00E303-08B9-8598-8041-B4F8EFC2FCD9}" dt="2018-12-05T02:34:04.911" v="5" actId="1076"/>
        <pc:sldMkLst>
          <pc:docMk/>
          <pc:sldMk cId="1476434899" sldId="383"/>
        </pc:sldMkLst>
        <pc:spChg chg="mod">
          <ac:chgData name="Franklin Yamamoto" userId="S::franklin.yamamoto@sqlgrease.com::ed7696bb-427c-4c7a-9481-b59f731aee36" providerId="AD" clId="Web-{BC00E303-08B9-8598-8041-B4F8EFC2FCD9}" dt="2018-12-05T02:34:04.911" v="5" actId="1076"/>
          <ac:spMkLst>
            <pc:docMk/>
            <pc:sldMk cId="1476434899" sldId="383"/>
            <ac:spMk id="2" creationId="{D10A06D7-A025-4093-B9FB-1E46690726D8}"/>
          </ac:spMkLst>
        </pc:spChg>
        <pc:spChg chg="add">
          <ac:chgData name="Franklin Yamamoto" userId="S::franklin.yamamoto@sqlgrease.com::ed7696bb-427c-4c7a-9481-b59f731aee36" providerId="AD" clId="Web-{BC00E303-08B9-8598-8041-B4F8EFC2FCD9}" dt="2018-12-05T02:29:36.036" v="2"/>
          <ac:spMkLst>
            <pc:docMk/>
            <pc:sldMk cId="1476434899" sldId="383"/>
            <ac:spMk id="9" creationId="{1045B59B-615E-4718-A150-42DE5D03E1C8}"/>
          </ac:spMkLst>
        </pc:spChg>
        <pc:spChg chg="add">
          <ac:chgData name="Franklin Yamamoto" userId="S::franklin.yamamoto@sqlgrease.com::ed7696bb-427c-4c7a-9481-b59f731aee36" providerId="AD" clId="Web-{BC00E303-08B9-8598-8041-B4F8EFC2FCD9}" dt="2018-12-05T02:29:36.036" v="2"/>
          <ac:spMkLst>
            <pc:docMk/>
            <pc:sldMk cId="1476434899" sldId="383"/>
            <ac:spMk id="11" creationId="{D6CF29CD-38B8-4924-BA11-6D60517487EF}"/>
          </ac:spMkLst>
        </pc:spChg>
        <pc:picChg chg="del">
          <ac:chgData name="Franklin Yamamoto" userId="S::franklin.yamamoto@sqlgrease.com::ed7696bb-427c-4c7a-9481-b59f731aee36" providerId="AD" clId="Web-{BC00E303-08B9-8598-8041-B4F8EFC2FCD9}" dt="2018-12-05T02:29:15.349" v="0"/>
          <ac:picMkLst>
            <pc:docMk/>
            <pc:sldMk cId="1476434899" sldId="383"/>
            <ac:picMk id="3" creationId="{E8C95F38-C216-4013-A289-3A9D23CB742A}"/>
          </ac:picMkLst>
        </pc:picChg>
        <pc:picChg chg="add mod">
          <ac:chgData name="Franklin Yamamoto" userId="S::franklin.yamamoto@sqlgrease.com::ed7696bb-427c-4c7a-9481-b59f731aee36" providerId="AD" clId="Web-{BC00E303-08B9-8598-8041-B4F8EFC2FCD9}" dt="2018-12-05T02:29:36.036" v="2"/>
          <ac:picMkLst>
            <pc:docMk/>
            <pc:sldMk cId="1476434899" sldId="383"/>
            <ac:picMk id="4" creationId="{804F1540-28C5-4D79-8394-163E701E216E}"/>
          </ac:picMkLst>
        </pc:picChg>
      </pc:sldChg>
      <pc:sldChg chg="new">
        <pc:chgData name="Franklin Yamamoto" userId="S::franklin.yamamoto@sqlgrease.com::ed7696bb-427c-4c7a-9481-b59f731aee36" providerId="AD" clId="Web-{BC00E303-08B9-8598-8041-B4F8EFC2FCD9}" dt="2018-12-05T02:35:49.067" v="6"/>
        <pc:sldMkLst>
          <pc:docMk/>
          <pc:sldMk cId="2805173276" sldId="384"/>
        </pc:sldMkLst>
      </pc:sldChg>
    </pc:docChg>
  </pc:docChgLst>
  <pc:docChgLst>
    <pc:chgData name="Franklin Yamamoto" userId="S::franklin.yamamoto@sqlgrease.com::ed7696bb-427c-4c7a-9481-b59f731aee36" providerId="AD" clId="Web-{42C961A2-426D-8D79-4AAC-AA7AF0AB638E}"/>
    <pc:docChg chg="modSld">
      <pc:chgData name="Franklin Yamamoto" userId="S::franklin.yamamoto@sqlgrease.com::ed7696bb-427c-4c7a-9481-b59f731aee36" providerId="AD" clId="Web-{42C961A2-426D-8D79-4AAC-AA7AF0AB638E}" dt="2018-12-05T13:48:33.716" v="10" actId="20577"/>
      <pc:docMkLst>
        <pc:docMk/>
      </pc:docMkLst>
      <pc:sldChg chg="modSp">
        <pc:chgData name="Franklin Yamamoto" userId="S::franklin.yamamoto@sqlgrease.com::ed7696bb-427c-4c7a-9481-b59f731aee36" providerId="AD" clId="Web-{42C961A2-426D-8D79-4AAC-AA7AF0AB638E}" dt="2018-12-05T13:48:33.716" v="10" actId="20577"/>
        <pc:sldMkLst>
          <pc:docMk/>
          <pc:sldMk cId="33941358" sldId="364"/>
        </pc:sldMkLst>
        <pc:spChg chg="mod">
          <ac:chgData name="Franklin Yamamoto" userId="S::franklin.yamamoto@sqlgrease.com::ed7696bb-427c-4c7a-9481-b59f731aee36" providerId="AD" clId="Web-{42C961A2-426D-8D79-4AAC-AA7AF0AB638E}" dt="2018-12-05T13:48:33.716" v="10" actId="20577"/>
          <ac:spMkLst>
            <pc:docMk/>
            <pc:sldMk cId="33941358" sldId="364"/>
            <ac:spMk id="6" creationId="{709F63B7-0DFC-4C97-8255-0C64F0E1D005}"/>
          </ac:spMkLst>
        </pc:spChg>
      </pc:sldChg>
      <pc:sldChg chg="modSp">
        <pc:chgData name="Franklin Yamamoto" userId="S::franklin.yamamoto@sqlgrease.com::ed7696bb-427c-4c7a-9481-b59f731aee36" providerId="AD" clId="Web-{42C961A2-426D-8D79-4AAC-AA7AF0AB638E}" dt="2018-12-05T13:48:05.841" v="7" actId="14100"/>
        <pc:sldMkLst>
          <pc:docMk/>
          <pc:sldMk cId="191478058" sldId="377"/>
        </pc:sldMkLst>
        <pc:spChg chg="mod">
          <ac:chgData name="Franklin Yamamoto" userId="S::franklin.yamamoto@sqlgrease.com::ed7696bb-427c-4c7a-9481-b59f731aee36" providerId="AD" clId="Web-{42C961A2-426D-8D79-4AAC-AA7AF0AB638E}" dt="2018-12-05T13:48:05.841" v="7" actId="14100"/>
          <ac:spMkLst>
            <pc:docMk/>
            <pc:sldMk cId="191478058" sldId="377"/>
            <ac:spMk id="3" creationId="{8C9BF982-C37E-47A3-9028-E9B058F49EDB}"/>
          </ac:spMkLst>
        </pc:spChg>
      </pc:sldChg>
      <pc:sldChg chg="modSp">
        <pc:chgData name="Franklin Yamamoto" userId="S::franklin.yamamoto@sqlgrease.com::ed7696bb-427c-4c7a-9481-b59f731aee36" providerId="AD" clId="Web-{42C961A2-426D-8D79-4AAC-AA7AF0AB638E}" dt="2018-12-05T13:47:52.013" v="4" actId="1076"/>
        <pc:sldMkLst>
          <pc:docMk/>
          <pc:sldMk cId="633043158" sldId="382"/>
        </pc:sldMkLst>
        <pc:spChg chg="mod">
          <ac:chgData name="Franklin Yamamoto" userId="S::franklin.yamamoto@sqlgrease.com::ed7696bb-427c-4c7a-9481-b59f731aee36" providerId="AD" clId="Web-{42C961A2-426D-8D79-4AAC-AA7AF0AB638E}" dt="2018-12-05T13:47:52.013" v="4" actId="1076"/>
          <ac:spMkLst>
            <pc:docMk/>
            <pc:sldMk cId="633043158" sldId="382"/>
            <ac:spMk id="3" creationId="{8C9BF982-C37E-47A3-9028-E9B058F49EDB}"/>
          </ac:spMkLst>
        </pc:spChg>
      </pc:sldChg>
    </pc:docChg>
  </pc:docChgLst>
  <pc:docChgLst>
    <pc:chgData name="Franklin Yamamoto" userId="S::franklin.yamamoto@sqlgrease.com::ed7696bb-427c-4c7a-9481-b59f731aee36" providerId="AD" clId="Web-{9DE865B7-AB5F-520B-E65B-50F1C25989F1}"/>
    <pc:docChg chg="addSld modSld">
      <pc:chgData name="Franklin Yamamoto" userId="S::franklin.yamamoto@sqlgrease.com::ed7696bb-427c-4c7a-9481-b59f731aee36" providerId="AD" clId="Web-{9DE865B7-AB5F-520B-E65B-50F1C25989F1}" dt="2018-12-05T02:02:41.326" v="9"/>
      <pc:docMkLst>
        <pc:docMk/>
      </pc:docMkLst>
      <pc:sldChg chg="modSp">
        <pc:chgData name="Franklin Yamamoto" userId="S::franklin.yamamoto@sqlgrease.com::ed7696bb-427c-4c7a-9481-b59f731aee36" providerId="AD" clId="Web-{9DE865B7-AB5F-520B-E65B-50F1C25989F1}" dt="2018-12-05T02:00:12.106" v="5" actId="20577"/>
        <pc:sldMkLst>
          <pc:docMk/>
          <pc:sldMk cId="3506921374" sldId="378"/>
        </pc:sldMkLst>
        <pc:spChg chg="mod">
          <ac:chgData name="Franklin Yamamoto" userId="S::franklin.yamamoto@sqlgrease.com::ed7696bb-427c-4c7a-9481-b59f731aee36" providerId="AD" clId="Web-{9DE865B7-AB5F-520B-E65B-50F1C25989F1}" dt="2018-12-05T02:00:12.106" v="5" actId="20577"/>
          <ac:spMkLst>
            <pc:docMk/>
            <pc:sldMk cId="3506921374" sldId="378"/>
            <ac:spMk id="2" creationId="{16CE364E-BF91-467B-93E9-E50C71BF3509}"/>
          </ac:spMkLst>
        </pc:spChg>
      </pc:sldChg>
      <pc:sldChg chg="addSp delSp modSp new mod setBg">
        <pc:chgData name="Franklin Yamamoto" userId="S::franklin.yamamoto@sqlgrease.com::ed7696bb-427c-4c7a-9481-b59f731aee36" providerId="AD" clId="Web-{9DE865B7-AB5F-520B-E65B-50F1C25989F1}" dt="2018-12-05T01:57:14.308" v="2"/>
        <pc:sldMkLst>
          <pc:docMk/>
          <pc:sldMk cId="2779937243" sldId="379"/>
        </pc:sldMkLst>
        <pc:spChg chg="del">
          <ac:chgData name="Franklin Yamamoto" userId="S::franklin.yamamoto@sqlgrease.com::ed7696bb-427c-4c7a-9481-b59f731aee36" providerId="AD" clId="Web-{9DE865B7-AB5F-520B-E65B-50F1C25989F1}" dt="2018-12-05T01:55:52.713" v="1"/>
          <ac:spMkLst>
            <pc:docMk/>
            <pc:sldMk cId="2779937243" sldId="379"/>
            <ac:spMk id="2" creationId="{59C1AD8E-C1CD-4AD0-80F3-1C8F4F245CFE}"/>
          </ac:spMkLst>
        </pc:spChg>
        <pc:spChg chg="add">
          <ac:chgData name="Franklin Yamamoto" userId="S::franklin.yamamoto@sqlgrease.com::ed7696bb-427c-4c7a-9481-b59f731aee36" providerId="AD" clId="Web-{9DE865B7-AB5F-520B-E65B-50F1C25989F1}" dt="2018-12-05T01:57:14.308" v="2"/>
          <ac:spMkLst>
            <pc:docMk/>
            <pc:sldMk cId="2779937243" sldId="379"/>
            <ac:spMk id="8" creationId="{A2509F26-B5DC-4BA7-B476-4CB044237A2E}"/>
          </ac:spMkLst>
        </pc:spChg>
        <pc:spChg chg="add">
          <ac:chgData name="Franklin Yamamoto" userId="S::franklin.yamamoto@sqlgrease.com::ed7696bb-427c-4c7a-9481-b59f731aee36" providerId="AD" clId="Web-{9DE865B7-AB5F-520B-E65B-50F1C25989F1}" dt="2018-12-05T01:57:14.308" v="2"/>
          <ac:spMkLst>
            <pc:docMk/>
            <pc:sldMk cId="2779937243" sldId="379"/>
            <ac:spMk id="10" creationId="{DB103EB1-B135-4526-B883-33228FC27FF1}"/>
          </ac:spMkLst>
        </pc:spChg>
        <pc:picChg chg="add mod ord modCrop">
          <ac:chgData name="Franklin Yamamoto" userId="S::franklin.yamamoto@sqlgrease.com::ed7696bb-427c-4c7a-9481-b59f731aee36" providerId="AD" clId="Web-{9DE865B7-AB5F-520B-E65B-50F1C25989F1}" dt="2018-12-05T01:57:14.308" v="2"/>
          <ac:picMkLst>
            <pc:docMk/>
            <pc:sldMk cId="2779937243" sldId="379"/>
            <ac:picMk id="3" creationId="{F1B1BDAF-E644-449F-9F66-36EB5B86E61A}"/>
          </ac:picMkLst>
        </pc:picChg>
      </pc:sldChg>
      <pc:sldChg chg="new">
        <pc:chgData name="Franklin Yamamoto" userId="S::franklin.yamamoto@sqlgrease.com::ed7696bb-427c-4c7a-9481-b59f731aee36" providerId="AD" clId="Web-{9DE865B7-AB5F-520B-E65B-50F1C25989F1}" dt="2018-12-05T02:00:14.809" v="8"/>
        <pc:sldMkLst>
          <pc:docMk/>
          <pc:sldMk cId="247965570" sldId="380"/>
        </pc:sldMkLst>
      </pc:sldChg>
      <pc:sldChg chg="add replId">
        <pc:chgData name="Franklin Yamamoto" userId="S::franklin.yamamoto@sqlgrease.com::ed7696bb-427c-4c7a-9481-b59f731aee36" providerId="AD" clId="Web-{9DE865B7-AB5F-520B-E65B-50F1C25989F1}" dt="2018-12-05T02:02:41.326" v="9"/>
        <pc:sldMkLst>
          <pc:docMk/>
          <pc:sldMk cId="4162980721" sldId="381"/>
        </pc:sldMkLst>
      </pc:sldChg>
    </pc:docChg>
  </pc:docChgLst>
  <pc:docChgLst>
    <pc:chgData name="Franklin Yamamoto" userId="S::franklin.yamamoto@sqlgrease.com::ed7696bb-427c-4c7a-9481-b59f731aee36" providerId="AD" clId="Web-{A41DD91C-D651-4A88-830F-E92C346ABB6C}"/>
    <pc:docChg chg="modSld">
      <pc:chgData name="Franklin Yamamoto" userId="S::franklin.yamamoto@sqlgrease.com::ed7696bb-427c-4c7a-9481-b59f731aee36" providerId="AD" clId="Web-{A41DD91C-D651-4A88-830F-E92C346ABB6C}" dt="2018-06-11T16:00:18.467" v="67"/>
      <pc:docMkLst>
        <pc:docMk/>
      </pc:docMkLst>
      <pc:sldChg chg="modSp">
        <pc:chgData name="Franklin Yamamoto" userId="S::franklin.yamamoto@sqlgrease.com::ed7696bb-427c-4c7a-9481-b59f731aee36" providerId="AD" clId="Web-{A41DD91C-D651-4A88-830F-E92C346ABB6C}" dt="2018-06-11T15:54:10.822" v="22" actId="20577"/>
        <pc:sldMkLst>
          <pc:docMk/>
          <pc:sldMk cId="3342802047" sldId="271"/>
        </pc:sldMkLst>
        <pc:spChg chg="mod">
          <ac:chgData name="Franklin Yamamoto" userId="S::franklin.yamamoto@sqlgrease.com::ed7696bb-427c-4c7a-9481-b59f731aee36" providerId="AD" clId="Web-{A41DD91C-D651-4A88-830F-E92C346ABB6C}" dt="2018-06-11T15:53:54.477" v="16" actId="20577"/>
          <ac:spMkLst>
            <pc:docMk/>
            <pc:sldMk cId="3342802047" sldId="271"/>
            <ac:spMk id="2" creationId="{D782C9A7-E8DF-43D6-9373-B779E60892C8}"/>
          </ac:spMkLst>
        </pc:spChg>
        <pc:spChg chg="mod">
          <ac:chgData name="Franklin Yamamoto" userId="S::franklin.yamamoto@sqlgrease.com::ed7696bb-427c-4c7a-9481-b59f731aee36" providerId="AD" clId="Web-{A41DD91C-D651-4A88-830F-E92C346ABB6C}" dt="2018-06-11T15:54:10.822" v="22" actId="20577"/>
          <ac:spMkLst>
            <pc:docMk/>
            <pc:sldMk cId="3342802047" sldId="271"/>
            <ac:spMk id="34" creationId="{00000000-0000-0000-0000-000000000000}"/>
          </ac:spMkLst>
        </pc:spChg>
      </pc:sldChg>
      <pc:sldChg chg="addSp delSp modSp delAnim">
        <pc:chgData name="Franklin Yamamoto" userId="S::franklin.yamamoto@sqlgrease.com::ed7696bb-427c-4c7a-9481-b59f731aee36" providerId="AD" clId="Web-{A41DD91C-D651-4A88-830F-E92C346ABB6C}" dt="2018-06-11T16:00:18.467" v="67"/>
        <pc:sldMkLst>
          <pc:docMk/>
          <pc:sldMk cId="700108581" sldId="290"/>
        </pc:sldMkLst>
        <pc:spChg chg="add del mod">
          <ac:chgData name="Franklin Yamamoto" userId="S::franklin.yamamoto@sqlgrease.com::ed7696bb-427c-4c7a-9481-b59f731aee36" providerId="AD" clId="Web-{A41DD91C-D651-4A88-830F-E92C346ABB6C}" dt="2018-06-11T15:59:43.372" v="64"/>
          <ac:spMkLst>
            <pc:docMk/>
            <pc:sldMk cId="700108581" sldId="290"/>
            <ac:spMk id="2" creationId="{392590A8-E392-426F-8999-D9BC67DADD12}"/>
          </ac:spMkLst>
        </pc:spChg>
        <pc:spChg chg="add mod">
          <ac:chgData name="Franklin Yamamoto" userId="S::franklin.yamamoto@sqlgrease.com::ed7696bb-427c-4c7a-9481-b59f731aee36" providerId="AD" clId="Web-{A41DD91C-D651-4A88-830F-E92C346ABB6C}" dt="2018-06-11T16:00:18.467" v="67"/>
          <ac:spMkLst>
            <pc:docMk/>
            <pc:sldMk cId="700108581" sldId="290"/>
            <ac:spMk id="3" creationId="{CECA007C-F05B-406C-870C-71AA8993A006}"/>
          </ac:spMkLst>
        </pc:spChg>
        <pc:spChg chg="del mod">
          <ac:chgData name="Franklin Yamamoto" userId="S::franklin.yamamoto@sqlgrease.com::ed7696bb-427c-4c7a-9481-b59f731aee36" providerId="AD" clId="Web-{A41DD91C-D651-4A88-830F-E92C346ABB6C}" dt="2018-06-11T15:56:45.299" v="33"/>
          <ac:spMkLst>
            <pc:docMk/>
            <pc:sldMk cId="700108581" sldId="290"/>
            <ac:spMk id="12" creationId="{ADB022C5-EA8A-4B68-89DB-53FF688DBB8B}"/>
          </ac:spMkLst>
        </pc:spChg>
        <pc:spChg chg="mod">
          <ac:chgData name="Franklin Yamamoto" userId="S::franklin.yamamoto@sqlgrease.com::ed7696bb-427c-4c7a-9481-b59f731aee36" providerId="AD" clId="Web-{A41DD91C-D651-4A88-830F-E92C346ABB6C}" dt="2018-06-11T15:56:56.487" v="35" actId="1076"/>
          <ac:spMkLst>
            <pc:docMk/>
            <pc:sldMk cId="700108581" sldId="290"/>
            <ac:spMk id="21" creationId="{86E306E2-4B24-42BF-A6C0-C9692D82CEAA}"/>
          </ac:spMkLst>
        </pc:spChg>
      </pc:sldChg>
    </pc:docChg>
  </pc:docChgLst>
  <pc:docChgLst>
    <pc:chgData name="Franklin Yamamoto" userId="S::franklin.yamamoto@sqlgrease.com::ed7696bb-427c-4c7a-9481-b59f731aee36" providerId="AD" clId="Web-{3BA8E979-12CD-4A95-BCB0-A52F887A6F6C}"/>
    <pc:docChg chg="addSld delSld modSld sldOrd">
      <pc:chgData name="Franklin Yamamoto" userId="S::franklin.yamamoto@sqlgrease.com::ed7696bb-427c-4c7a-9481-b59f731aee36" providerId="AD" clId="Web-{3BA8E979-12CD-4A95-BCB0-A52F887A6F6C}" dt="2018-12-05T01:49:17.946" v="171"/>
      <pc:docMkLst>
        <pc:docMk/>
      </pc:docMkLst>
      <pc:sldChg chg="modSp ord">
        <pc:chgData name="Franklin Yamamoto" userId="S::franklin.yamamoto@sqlgrease.com::ed7696bb-427c-4c7a-9481-b59f731aee36" providerId="AD" clId="Web-{3BA8E979-12CD-4A95-BCB0-A52F887A6F6C}" dt="2018-12-05T01:36:59.287" v="129"/>
        <pc:sldMkLst>
          <pc:docMk/>
          <pc:sldMk cId="33941358" sldId="364"/>
        </pc:sldMkLst>
        <pc:spChg chg="mod">
          <ac:chgData name="Franklin Yamamoto" userId="S::franklin.yamamoto@sqlgrease.com::ed7696bb-427c-4c7a-9481-b59f731aee36" providerId="AD" clId="Web-{3BA8E979-12CD-4A95-BCB0-A52F887A6F6C}" dt="2018-12-05T01:34:31.734" v="39" actId="20577"/>
          <ac:spMkLst>
            <pc:docMk/>
            <pc:sldMk cId="33941358" sldId="364"/>
            <ac:spMk id="5" creationId="{0B98338F-B5DF-400E-9C8D-3502F3B6B1B7}"/>
          </ac:spMkLst>
        </pc:spChg>
        <pc:spChg chg="mod">
          <ac:chgData name="Franklin Yamamoto" userId="S::franklin.yamamoto@sqlgrease.com::ed7696bb-427c-4c7a-9481-b59f731aee36" providerId="AD" clId="Web-{3BA8E979-12CD-4A95-BCB0-A52F887A6F6C}" dt="2018-12-05T01:36:48.115" v="128" actId="20577"/>
          <ac:spMkLst>
            <pc:docMk/>
            <pc:sldMk cId="33941358" sldId="364"/>
            <ac:spMk id="6" creationId="{709F63B7-0DFC-4C97-8255-0C64F0E1D005}"/>
          </ac:spMkLst>
        </pc:spChg>
      </pc:sldChg>
      <pc:sldChg chg="modSp add replId">
        <pc:chgData name="Franklin Yamamoto" userId="S::franklin.yamamoto@sqlgrease.com::ed7696bb-427c-4c7a-9481-b59f731aee36" providerId="AD" clId="Web-{3BA8E979-12CD-4A95-BCB0-A52F887A6F6C}" dt="2018-12-05T01:32:15.790" v="9" actId="20577"/>
        <pc:sldMkLst>
          <pc:docMk/>
          <pc:sldMk cId="2163997371" sldId="376"/>
        </pc:sldMkLst>
        <pc:spChg chg="mod">
          <ac:chgData name="Franklin Yamamoto" userId="S::franklin.yamamoto@sqlgrease.com::ed7696bb-427c-4c7a-9481-b59f731aee36" providerId="AD" clId="Web-{3BA8E979-12CD-4A95-BCB0-A52F887A6F6C}" dt="2018-12-05T01:32:15.790" v="9" actId="20577"/>
          <ac:spMkLst>
            <pc:docMk/>
            <pc:sldMk cId="2163997371" sldId="376"/>
            <ac:spMk id="3" creationId="{8390A229-96A8-4224-8477-F60E2FF0DFCD}"/>
          </ac:spMkLst>
        </pc:spChg>
      </pc:sldChg>
      <pc:sldChg chg="modSp add ord replId">
        <pc:chgData name="Franklin Yamamoto" userId="S::franklin.yamamoto@sqlgrease.com::ed7696bb-427c-4c7a-9481-b59f731aee36" providerId="AD" clId="Web-{3BA8E979-12CD-4A95-BCB0-A52F887A6F6C}" dt="2018-12-05T01:40:14.749" v="149" actId="20577"/>
        <pc:sldMkLst>
          <pc:docMk/>
          <pc:sldMk cId="191478058" sldId="377"/>
        </pc:sldMkLst>
        <pc:spChg chg="mod">
          <ac:chgData name="Franklin Yamamoto" userId="S::franklin.yamamoto@sqlgrease.com::ed7696bb-427c-4c7a-9481-b59f731aee36" providerId="AD" clId="Web-{3BA8E979-12CD-4A95-BCB0-A52F887A6F6C}" dt="2018-12-05T01:40:14.749" v="149" actId="20577"/>
          <ac:spMkLst>
            <pc:docMk/>
            <pc:sldMk cId="191478058" sldId="377"/>
            <ac:spMk id="2" creationId="{FBBB0B6E-FD47-4DD4-9A05-0FBF752231B9}"/>
          </ac:spMkLst>
        </pc:spChg>
        <pc:spChg chg="mod">
          <ac:chgData name="Franklin Yamamoto" userId="S::franklin.yamamoto@sqlgrease.com::ed7696bb-427c-4c7a-9481-b59f731aee36" providerId="AD" clId="Web-{3BA8E979-12CD-4A95-BCB0-A52F887A6F6C}" dt="2018-12-05T01:39:30.888" v="138" actId="20577"/>
          <ac:spMkLst>
            <pc:docMk/>
            <pc:sldMk cId="191478058" sldId="377"/>
            <ac:spMk id="3" creationId="{8C9BF982-C37E-47A3-9028-E9B058F49EDB}"/>
          </ac:spMkLst>
        </pc:spChg>
      </pc:sldChg>
      <pc:sldChg chg="addSp modSp new mod setBg">
        <pc:chgData name="Franklin Yamamoto" userId="S::franklin.yamamoto@sqlgrease.com::ed7696bb-427c-4c7a-9481-b59f731aee36" providerId="AD" clId="Web-{3BA8E979-12CD-4A95-BCB0-A52F887A6F6C}" dt="2018-12-05T01:42:01.473" v="161" actId="20577"/>
        <pc:sldMkLst>
          <pc:docMk/>
          <pc:sldMk cId="3506921374" sldId="378"/>
        </pc:sldMkLst>
        <pc:spChg chg="mod">
          <ac:chgData name="Franklin Yamamoto" userId="S::franklin.yamamoto@sqlgrease.com::ed7696bb-427c-4c7a-9481-b59f731aee36" providerId="AD" clId="Web-{3BA8E979-12CD-4A95-BCB0-A52F887A6F6C}" dt="2018-12-05T01:42:01.473" v="161" actId="20577"/>
          <ac:spMkLst>
            <pc:docMk/>
            <pc:sldMk cId="3506921374" sldId="378"/>
            <ac:spMk id="2" creationId="{16CE364E-BF91-467B-93E9-E50C71BF3509}"/>
          </ac:spMkLst>
        </pc:spChg>
        <pc:spChg chg="add">
          <ac:chgData name="Franklin Yamamoto" userId="S::franklin.yamamoto@sqlgrease.com::ed7696bb-427c-4c7a-9481-b59f731aee36" providerId="AD" clId="Web-{3BA8E979-12CD-4A95-BCB0-A52F887A6F6C}" dt="2018-12-05T01:41:18.440" v="153"/>
          <ac:spMkLst>
            <pc:docMk/>
            <pc:sldMk cId="3506921374" sldId="378"/>
            <ac:spMk id="8" creationId="{1045B59B-615E-4718-A150-42DE5D03E1C8}"/>
          </ac:spMkLst>
        </pc:spChg>
        <pc:spChg chg="add">
          <ac:chgData name="Franklin Yamamoto" userId="S::franklin.yamamoto@sqlgrease.com::ed7696bb-427c-4c7a-9481-b59f731aee36" providerId="AD" clId="Web-{3BA8E979-12CD-4A95-BCB0-A52F887A6F6C}" dt="2018-12-05T01:41:18.440" v="153"/>
          <ac:spMkLst>
            <pc:docMk/>
            <pc:sldMk cId="3506921374" sldId="378"/>
            <ac:spMk id="10" creationId="{D6CF29CD-38B8-4924-BA11-6D60517487EF}"/>
          </ac:spMkLst>
        </pc:spChg>
        <pc:picChg chg="add mod">
          <ac:chgData name="Franklin Yamamoto" userId="S::franklin.yamamoto@sqlgrease.com::ed7696bb-427c-4c7a-9481-b59f731aee36" providerId="AD" clId="Web-{3BA8E979-12CD-4A95-BCB0-A52F887A6F6C}" dt="2018-12-05T01:41:18.440" v="153"/>
          <ac:picMkLst>
            <pc:docMk/>
            <pc:sldMk cId="3506921374" sldId="378"/>
            <ac:picMk id="3" creationId="{F5DAECF4-085C-48DC-92A3-384B102EA0DA}"/>
          </ac:picMkLst>
        </pc:picChg>
      </pc:sldChg>
      <pc:sldChg chg="addSp delSp modSp new del">
        <pc:chgData name="Franklin Yamamoto" userId="S::franklin.yamamoto@sqlgrease.com::ed7696bb-427c-4c7a-9481-b59f731aee36" providerId="AD" clId="Web-{3BA8E979-12CD-4A95-BCB0-A52F887A6F6C}" dt="2018-12-05T01:49:17.946" v="171"/>
        <pc:sldMkLst>
          <pc:docMk/>
          <pc:sldMk cId="1564346786" sldId="379"/>
        </pc:sldMkLst>
        <pc:spChg chg="del">
          <ac:chgData name="Franklin Yamamoto" userId="S::franklin.yamamoto@sqlgrease.com::ed7696bb-427c-4c7a-9481-b59f731aee36" providerId="AD" clId="Web-{3BA8E979-12CD-4A95-BCB0-A52F887A6F6C}" dt="2018-12-05T01:47:34.191" v="165"/>
          <ac:spMkLst>
            <pc:docMk/>
            <pc:sldMk cId="1564346786" sldId="379"/>
            <ac:spMk id="2" creationId="{B3C1E482-4B8A-424A-B403-F37CC322413A}"/>
          </ac:spMkLst>
        </pc:spChg>
        <pc:picChg chg="add mod ord modCrop">
          <ac:chgData name="Franklin Yamamoto" userId="S::franklin.yamamoto@sqlgrease.com::ed7696bb-427c-4c7a-9481-b59f731aee36" providerId="AD" clId="Web-{3BA8E979-12CD-4A95-BCB0-A52F887A6F6C}" dt="2018-12-05T01:48:56.242" v="170" actId="1076"/>
          <ac:picMkLst>
            <pc:docMk/>
            <pc:sldMk cId="1564346786" sldId="379"/>
            <ac:picMk id="3" creationId="{D115B2BA-CF44-41BD-AE65-2930F81CEF19}"/>
          </ac:picMkLst>
        </pc:picChg>
      </pc:sldChg>
    </pc:docChg>
  </pc:docChgLst>
  <pc:docChgLst>
    <pc:chgData name="Franklin Yamamoto" userId="S::franklin.yamamoto@sqlgrease.com::ed7696bb-427c-4c7a-9481-b59f731aee36" providerId="AD" clId="Web-{6204C930-53BD-BB5B-6C70-E4F463AB01DD}"/>
    <pc:docChg chg="addSld modSld">
      <pc:chgData name="Franklin Yamamoto" userId="S::franklin.yamamoto@sqlgrease.com::ed7696bb-427c-4c7a-9481-b59f731aee36" providerId="AD" clId="Web-{6204C930-53BD-BB5B-6C70-E4F463AB01DD}" dt="2018-12-05T02:48:11.938" v="3"/>
      <pc:docMkLst>
        <pc:docMk/>
      </pc:docMkLst>
      <pc:sldChg chg="addSp modSp">
        <pc:chgData name="Franklin Yamamoto" userId="S::franklin.yamamoto@sqlgrease.com::ed7696bb-427c-4c7a-9481-b59f731aee36" providerId="AD" clId="Web-{6204C930-53BD-BB5B-6C70-E4F463AB01DD}" dt="2018-12-05T02:38:38.970" v="0"/>
        <pc:sldMkLst>
          <pc:docMk/>
          <pc:sldMk cId="2805173276" sldId="384"/>
        </pc:sldMkLst>
        <pc:picChg chg="add mod">
          <ac:chgData name="Franklin Yamamoto" userId="S::franklin.yamamoto@sqlgrease.com::ed7696bb-427c-4c7a-9481-b59f731aee36" providerId="AD" clId="Web-{6204C930-53BD-BB5B-6C70-E4F463AB01DD}" dt="2018-12-05T02:38:38.970" v="0"/>
          <ac:picMkLst>
            <pc:docMk/>
            <pc:sldMk cId="2805173276" sldId="384"/>
            <ac:picMk id="3" creationId="{C1CF07A6-7DA1-4ED7-9481-A7944E171437}"/>
          </ac:picMkLst>
        </pc:picChg>
      </pc:sldChg>
      <pc:sldChg chg="addSp delSp modSp add replId">
        <pc:chgData name="Franklin Yamamoto" userId="S::franklin.yamamoto@sqlgrease.com::ed7696bb-427c-4c7a-9481-b59f731aee36" providerId="AD" clId="Web-{6204C930-53BD-BB5B-6C70-E4F463AB01DD}" dt="2018-12-05T02:48:11.938" v="3"/>
        <pc:sldMkLst>
          <pc:docMk/>
          <pc:sldMk cId="1738352071" sldId="385"/>
        </pc:sldMkLst>
        <pc:picChg chg="add mod">
          <ac:chgData name="Franklin Yamamoto" userId="S::franklin.yamamoto@sqlgrease.com::ed7696bb-427c-4c7a-9481-b59f731aee36" providerId="AD" clId="Web-{6204C930-53BD-BB5B-6C70-E4F463AB01DD}" dt="2018-12-05T02:48:11.938" v="3"/>
          <ac:picMkLst>
            <pc:docMk/>
            <pc:sldMk cId="1738352071" sldId="385"/>
            <ac:picMk id="3" creationId="{4E7D3251-F21D-4F0D-B55F-77DB3596FA0E}"/>
          </ac:picMkLst>
        </pc:picChg>
        <pc:picChg chg="del">
          <ac:chgData name="Franklin Yamamoto" userId="S::franklin.yamamoto@sqlgrease.com::ed7696bb-427c-4c7a-9481-b59f731aee36" providerId="AD" clId="Web-{6204C930-53BD-BB5B-6C70-E4F463AB01DD}" dt="2018-12-05T02:48:11.704" v="2"/>
          <ac:picMkLst>
            <pc:docMk/>
            <pc:sldMk cId="1738352071" sldId="385"/>
            <ac:picMk id="4" creationId="{804F1540-28C5-4D79-8394-163E701E216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06A517-19F1-4B6C-8AEB-5FC74C095336}" type="datetimeFigureOut">
              <a:rPr lang="en-CA" smtClean="0"/>
              <a:t>2018-12-06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15590F-5A83-410F-A43D-DEC3B320B2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8415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Drag</a:t>
            </a:r>
            <a:r>
              <a:rPr lang="en-US" baseline="0"/>
              <a:t> and Drop your image and Send to back.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3934-D492-4443-9427-018DE5D6DDA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94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Data transaction units are a way to charge for resource consumption.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5590F-5A83-410F-A43D-DEC3B320B2E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4294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Data transaction units are a way to charge for resource consumption.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5590F-5A83-410F-A43D-DEC3B320B2E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4860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1" name="Shape 22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Drag and Drop your image and Send to back.</a:t>
            </a:r>
          </a:p>
        </p:txBody>
      </p:sp>
    </p:spTree>
    <p:extLst>
      <p:ext uri="{BB962C8B-B14F-4D97-AF65-F5344CB8AC3E}">
        <p14:creationId xmlns:p14="http://schemas.microsoft.com/office/powerpoint/2010/main" val="462157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69F38-58A6-4096-A814-9D2D84E7A596}" type="datetimeFigureOut">
              <a:rPr lang="en-CA" smtClean="0"/>
              <a:t>2018-12-06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BE391-7E7C-49AF-BCBB-AA97A1D7A6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5569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69F38-58A6-4096-A814-9D2D84E7A596}" type="datetimeFigureOut">
              <a:rPr lang="en-CA" smtClean="0"/>
              <a:t>2018-12-06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BE391-7E7C-49AF-BCBB-AA97A1D7A6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8932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69F38-58A6-4096-A814-9D2D84E7A596}" type="datetimeFigureOut">
              <a:rPr lang="en-CA" smtClean="0"/>
              <a:t>2018-12-06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BE391-7E7C-49AF-BCBB-AA97A1D7A6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0804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69F38-58A6-4096-A814-9D2D84E7A596}" type="datetimeFigureOut">
              <a:rPr lang="en-CA" smtClean="0"/>
              <a:t>2018-12-06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BE391-7E7C-49AF-BCBB-AA97A1D7A6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359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69F38-58A6-4096-A814-9D2D84E7A596}" type="datetimeFigureOut">
              <a:rPr lang="en-CA" smtClean="0"/>
              <a:t>2018-12-06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BE391-7E7C-49AF-BCBB-AA97A1D7A6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3065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69F38-58A6-4096-A814-9D2D84E7A596}" type="datetimeFigureOut">
              <a:rPr lang="en-CA" smtClean="0"/>
              <a:t>2018-12-06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BE391-7E7C-49AF-BCBB-AA97A1D7A6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4673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69F38-58A6-4096-A814-9D2D84E7A596}" type="datetimeFigureOut">
              <a:rPr lang="en-CA" smtClean="0"/>
              <a:t>2018-12-06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BE391-7E7C-49AF-BCBB-AA97A1D7A6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1493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69F38-58A6-4096-A814-9D2D84E7A596}" type="datetimeFigureOut">
              <a:rPr lang="en-CA" smtClean="0"/>
              <a:t>2018-12-06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BE391-7E7C-49AF-BCBB-AA97A1D7A6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1688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69F38-58A6-4096-A814-9D2D84E7A596}" type="datetimeFigureOut">
              <a:rPr lang="en-CA" smtClean="0"/>
              <a:t>2018-12-06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BE391-7E7C-49AF-BCBB-AA97A1D7A6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5413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69F38-58A6-4096-A814-9D2D84E7A596}" type="datetimeFigureOut">
              <a:rPr lang="en-CA" smtClean="0"/>
              <a:t>2018-12-06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BE391-7E7C-49AF-BCBB-AA97A1D7A6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3810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69F38-58A6-4096-A814-9D2D84E7A596}" type="datetimeFigureOut">
              <a:rPr lang="en-CA" smtClean="0"/>
              <a:t>2018-12-06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BE391-7E7C-49AF-BCBB-AA97A1D7A6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58959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1588" y="0"/>
            <a:ext cx="12192000" cy="6858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66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794983" y="506117"/>
            <a:ext cx="2867550" cy="28675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8707417" y="2446008"/>
            <a:ext cx="2867550" cy="28675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4882548" y="-1433774"/>
            <a:ext cx="2867550" cy="28675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10625427" y="506117"/>
            <a:ext cx="2867550" cy="28675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8707417" y="-1433774"/>
            <a:ext cx="2867550" cy="28675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38886783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722910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499567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45322674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99075" y="98779"/>
            <a:ext cx="4939393" cy="6858000"/>
          </a:xfrm>
          <a:prstGeom prst="rect">
            <a:avLst/>
          </a:prstGeom>
          <a:effectLst/>
        </p:spPr>
      </p:pic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-396540" y="1546000"/>
            <a:ext cx="5278351" cy="396553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59162061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3138298" y="1696178"/>
            <a:ext cx="1601118" cy="1732822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 hasCustomPrompt="1"/>
          </p:nvPr>
        </p:nvSpPr>
        <p:spPr>
          <a:xfrm>
            <a:off x="7448091" y="1696178"/>
            <a:ext cx="1601118" cy="1732822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14016677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69F38-58A6-4096-A814-9D2D84E7A596}" type="datetimeFigureOut">
              <a:rPr lang="en-CA" smtClean="0"/>
              <a:t>2018-12-06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BE391-7E7C-49AF-BCBB-AA97A1D7A6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5515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9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gi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845E8B75-4EDD-474F-B3D4-EE0CA7B5B35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6" b="7796"/>
          <a:stretch>
            <a:fillRect/>
          </a:stretch>
        </p:blipFill>
        <p:spPr/>
      </p:pic>
      <p:sp>
        <p:nvSpPr>
          <p:cNvPr id="13" name="Rectangle 12"/>
          <p:cNvSpPr/>
          <p:nvPr/>
        </p:nvSpPr>
        <p:spPr>
          <a:xfrm>
            <a:off x="13776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/>
            <a:endParaRPr lang="en-US"/>
          </a:p>
        </p:txBody>
      </p:sp>
      <p:sp>
        <p:nvSpPr>
          <p:cNvPr id="34" name="Subtitle 2"/>
          <p:cNvSpPr txBox="1">
            <a:spLocks/>
          </p:cNvSpPr>
          <p:nvPr/>
        </p:nvSpPr>
        <p:spPr>
          <a:xfrm>
            <a:off x="1202946" y="6253071"/>
            <a:ext cx="9782930" cy="419558"/>
          </a:xfrm>
          <a:prstGeom prst="rect">
            <a:avLst/>
          </a:prstGeom>
        </p:spPr>
        <p:txBody>
          <a:bodyPr vert="horz" lIns="108723" tIns="54362" rIns="108723" bIns="54362" rtlCol="0" anchor="t">
            <a:no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+mj-lt"/>
                <a:cs typeface="Avenir Light"/>
              </a:rPr>
              <a:t>December 2018 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82C9A7-E8DF-43D6-9373-B779E60892C8}"/>
              </a:ext>
            </a:extLst>
          </p:cNvPr>
          <p:cNvSpPr txBox="1"/>
          <p:nvPr/>
        </p:nvSpPr>
        <p:spPr>
          <a:xfrm>
            <a:off x="1178315" y="1343025"/>
            <a:ext cx="9849232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5400" dirty="0">
                <a:solidFill>
                  <a:srgbClr val="FFFFFF"/>
                </a:solidFill>
                <a:cs typeface="Calibri"/>
              </a:rPr>
              <a:t>When Developers Go Bad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A785E1-42BD-49DC-AE05-4F04CF57DFE7}"/>
              </a:ext>
            </a:extLst>
          </p:cNvPr>
          <p:cNvSpPr txBox="1"/>
          <p:nvPr/>
        </p:nvSpPr>
        <p:spPr>
          <a:xfrm>
            <a:off x="5004412" y="3475821"/>
            <a:ext cx="2743200" cy="369332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C89CC4-24B4-4BB8-855E-1A7B75420E6C}"/>
              </a:ext>
            </a:extLst>
          </p:cNvPr>
          <p:cNvSpPr txBox="1"/>
          <p:nvPr/>
        </p:nvSpPr>
        <p:spPr>
          <a:xfrm>
            <a:off x="7222670" y="5839781"/>
            <a:ext cx="4507142" cy="830263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D8D8D8"/>
                </a:solidFill>
              </a:rPr>
              <a:t>Franklin Yamamoto</a:t>
            </a:r>
          </a:p>
          <a:p>
            <a:r>
              <a:rPr lang="en-US" sz="2000">
                <a:solidFill>
                  <a:srgbClr val="D8D8D8"/>
                </a:solidFill>
              </a:rPr>
              <a:t>Franklin.yamamoto@sqlgrease.com</a:t>
            </a:r>
          </a:p>
        </p:txBody>
      </p:sp>
    </p:spTree>
    <p:extLst>
      <p:ext uri="{BB962C8B-B14F-4D97-AF65-F5344CB8AC3E}">
        <p14:creationId xmlns:p14="http://schemas.microsoft.com/office/powerpoint/2010/main" val="334280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81" y="0"/>
            <a:ext cx="12192000" cy="6858000"/>
          </a:xfrm>
          <a:prstGeom prst="rect">
            <a:avLst/>
          </a:pr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90A229-96A8-4224-8477-F60E2FF0DFCD}"/>
              </a:ext>
            </a:extLst>
          </p:cNvPr>
          <p:cNvSpPr/>
          <p:nvPr/>
        </p:nvSpPr>
        <p:spPr>
          <a:xfrm>
            <a:off x="2246377" y="465189"/>
            <a:ext cx="7731618" cy="6001643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CA" sz="9600" b="1" dirty="0">
                <a:solidFill>
                  <a:schemeClr val="bg1"/>
                </a:solidFill>
                <a:latin typeface="+mj-lt"/>
              </a:rPr>
              <a:t>What</a:t>
            </a:r>
            <a:r>
              <a:rPr lang="en-CA" sz="9600" b="1" dirty="0">
                <a:solidFill>
                  <a:schemeClr val="bg1"/>
                </a:solidFill>
                <a:latin typeface="Calibri Light"/>
                <a:cs typeface="Calibri Light"/>
              </a:rPr>
              <a:t> do DBA's dislike most about their jobs?</a:t>
            </a:r>
            <a:endParaRPr lang="en-US" dirty="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0956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509F26-B5DC-4BA7-B476-4CB044237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103EB1-B135-4526-B883-33228FC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3175" cap="sq" cmpd="thinThick">
            <a:solidFill>
              <a:srgbClr val="DDDDDD"/>
            </a:solidFill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3" name="Picture 3" descr="A picture containing table, indoor&#10;&#10;Description generated with high confidence">
            <a:extLst>
              <a:ext uri="{FF2B5EF4-FFF2-40B4-BE49-F238E27FC236}">
                <a16:creationId xmlns:a16="http://schemas.microsoft.com/office/drawing/2014/main" id="{F1B1BDAF-E644-449F-9F66-36EB5B86E61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11563" r="1" b="11564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93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3"/>
          <p:cNvSpPr>
            <a:spLocks/>
          </p:cNvSpPr>
          <p:nvPr/>
        </p:nvSpPr>
        <p:spPr bwMode="auto">
          <a:xfrm>
            <a:off x="10619853" y="4385899"/>
            <a:ext cx="2867548" cy="2867548"/>
          </a:xfrm>
          <a:custGeom>
            <a:avLst/>
            <a:gdLst/>
            <a:ahLst/>
            <a:cxnLst/>
            <a:rect l="0" t="0" r="r" b="b"/>
            <a:pathLst>
              <a:path w="20465" h="20465">
                <a:moveTo>
                  <a:pt x="18764" y="6107"/>
                </a:moveTo>
                <a:cubicBezTo>
                  <a:pt x="21033" y="8376"/>
                  <a:pt x="21033" y="12090"/>
                  <a:pt x="18764" y="14359"/>
                </a:cubicBezTo>
                <a:lnTo>
                  <a:pt x="14359" y="18764"/>
                </a:lnTo>
                <a:cubicBezTo>
                  <a:pt x="12090" y="21033"/>
                  <a:pt x="8376" y="21033"/>
                  <a:pt x="6107" y="18764"/>
                </a:cubicBezTo>
                <a:lnTo>
                  <a:pt x="1702" y="14359"/>
                </a:lnTo>
                <a:cubicBezTo>
                  <a:pt x="-567" y="12090"/>
                  <a:pt x="-567" y="8376"/>
                  <a:pt x="1702" y="6107"/>
                </a:cubicBezTo>
                <a:lnTo>
                  <a:pt x="6107" y="1702"/>
                </a:lnTo>
                <a:cubicBezTo>
                  <a:pt x="8376" y="-567"/>
                  <a:pt x="12090" y="-567"/>
                  <a:pt x="14359" y="1702"/>
                </a:cubicBezTo>
                <a:lnTo>
                  <a:pt x="18764" y="6107"/>
                </a:lnTo>
                <a:close/>
                <a:moveTo>
                  <a:pt x="18764" y="6107"/>
                </a:moveTo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6" name="AutoShape 3"/>
          <p:cNvSpPr>
            <a:spLocks/>
          </p:cNvSpPr>
          <p:nvPr/>
        </p:nvSpPr>
        <p:spPr bwMode="auto">
          <a:xfrm>
            <a:off x="6794985" y="-1433774"/>
            <a:ext cx="2867548" cy="2867548"/>
          </a:xfrm>
          <a:custGeom>
            <a:avLst/>
            <a:gdLst/>
            <a:ahLst/>
            <a:cxnLst/>
            <a:rect l="0" t="0" r="r" b="b"/>
            <a:pathLst>
              <a:path w="20465" h="20465">
                <a:moveTo>
                  <a:pt x="18764" y="6107"/>
                </a:moveTo>
                <a:cubicBezTo>
                  <a:pt x="21033" y="8376"/>
                  <a:pt x="21033" y="12090"/>
                  <a:pt x="18764" y="14359"/>
                </a:cubicBezTo>
                <a:lnTo>
                  <a:pt x="14359" y="18764"/>
                </a:lnTo>
                <a:cubicBezTo>
                  <a:pt x="12090" y="21033"/>
                  <a:pt x="8376" y="21033"/>
                  <a:pt x="6107" y="18764"/>
                </a:cubicBezTo>
                <a:lnTo>
                  <a:pt x="1702" y="14359"/>
                </a:lnTo>
                <a:cubicBezTo>
                  <a:pt x="-567" y="12090"/>
                  <a:pt x="-567" y="8376"/>
                  <a:pt x="1702" y="6107"/>
                </a:cubicBezTo>
                <a:lnTo>
                  <a:pt x="6107" y="1702"/>
                </a:lnTo>
                <a:cubicBezTo>
                  <a:pt x="8376" y="-567"/>
                  <a:pt x="12090" y="-567"/>
                  <a:pt x="14359" y="1702"/>
                </a:cubicBezTo>
                <a:lnTo>
                  <a:pt x="18764" y="6107"/>
                </a:lnTo>
                <a:close/>
                <a:moveTo>
                  <a:pt x="18764" y="6107"/>
                </a:moveTo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2700000" scaled="0"/>
          </a:gradFill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AutoShape 3"/>
          <p:cNvSpPr>
            <a:spLocks/>
          </p:cNvSpPr>
          <p:nvPr/>
        </p:nvSpPr>
        <p:spPr bwMode="auto">
          <a:xfrm>
            <a:off x="10507669" y="2446008"/>
            <a:ext cx="2867548" cy="2867548"/>
          </a:xfrm>
          <a:custGeom>
            <a:avLst/>
            <a:gdLst/>
            <a:ahLst/>
            <a:cxnLst/>
            <a:rect l="0" t="0" r="r" b="b"/>
            <a:pathLst>
              <a:path w="20465" h="20465">
                <a:moveTo>
                  <a:pt x="18764" y="6107"/>
                </a:moveTo>
                <a:cubicBezTo>
                  <a:pt x="21033" y="8376"/>
                  <a:pt x="21033" y="12090"/>
                  <a:pt x="18764" y="14359"/>
                </a:cubicBezTo>
                <a:lnTo>
                  <a:pt x="14359" y="18764"/>
                </a:lnTo>
                <a:cubicBezTo>
                  <a:pt x="12090" y="21033"/>
                  <a:pt x="8376" y="21033"/>
                  <a:pt x="6107" y="18764"/>
                </a:cubicBezTo>
                <a:lnTo>
                  <a:pt x="1702" y="14359"/>
                </a:lnTo>
                <a:cubicBezTo>
                  <a:pt x="-567" y="12090"/>
                  <a:pt x="-567" y="8376"/>
                  <a:pt x="1702" y="6107"/>
                </a:cubicBezTo>
                <a:lnTo>
                  <a:pt x="6107" y="1702"/>
                </a:lnTo>
                <a:cubicBezTo>
                  <a:pt x="8376" y="-567"/>
                  <a:pt x="12090" y="-567"/>
                  <a:pt x="14359" y="1702"/>
                </a:cubicBezTo>
                <a:lnTo>
                  <a:pt x="18764" y="6107"/>
                </a:lnTo>
                <a:close/>
                <a:moveTo>
                  <a:pt x="18764" y="6107"/>
                </a:moveTo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2700000" scaled="0"/>
          </a:gradFill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" name="AutoShape 3"/>
          <p:cNvSpPr>
            <a:spLocks/>
          </p:cNvSpPr>
          <p:nvPr/>
        </p:nvSpPr>
        <p:spPr bwMode="auto">
          <a:xfrm>
            <a:off x="8672952" y="506117"/>
            <a:ext cx="2867548" cy="2867548"/>
          </a:xfrm>
          <a:custGeom>
            <a:avLst/>
            <a:gdLst/>
            <a:ahLst/>
            <a:cxnLst/>
            <a:rect l="0" t="0" r="r" b="b"/>
            <a:pathLst>
              <a:path w="20465" h="20465">
                <a:moveTo>
                  <a:pt x="18764" y="6107"/>
                </a:moveTo>
                <a:cubicBezTo>
                  <a:pt x="21033" y="8376"/>
                  <a:pt x="21033" y="12090"/>
                  <a:pt x="18764" y="14359"/>
                </a:cubicBezTo>
                <a:lnTo>
                  <a:pt x="14359" y="18764"/>
                </a:lnTo>
                <a:cubicBezTo>
                  <a:pt x="12090" y="21033"/>
                  <a:pt x="8376" y="21033"/>
                  <a:pt x="6107" y="18764"/>
                </a:cubicBezTo>
                <a:lnTo>
                  <a:pt x="1702" y="14359"/>
                </a:lnTo>
                <a:cubicBezTo>
                  <a:pt x="-567" y="12090"/>
                  <a:pt x="-567" y="8376"/>
                  <a:pt x="1702" y="6107"/>
                </a:cubicBezTo>
                <a:lnTo>
                  <a:pt x="6107" y="1702"/>
                </a:lnTo>
                <a:cubicBezTo>
                  <a:pt x="8376" y="-567"/>
                  <a:pt x="12090" y="-567"/>
                  <a:pt x="14359" y="1702"/>
                </a:cubicBezTo>
                <a:lnTo>
                  <a:pt x="18764" y="6107"/>
                </a:lnTo>
                <a:close/>
                <a:moveTo>
                  <a:pt x="18764" y="6107"/>
                </a:moveTo>
              </a:path>
            </a:pathLst>
          </a:custGeom>
          <a:noFill/>
          <a:ln w="254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" name="Title 26">
            <a:extLst>
              <a:ext uri="{FF2B5EF4-FFF2-40B4-BE49-F238E27FC236}">
                <a16:creationId xmlns:a16="http://schemas.microsoft.com/office/drawing/2014/main" id="{86E306E2-4B24-42BF-A6C0-C9692D82CEAA}"/>
              </a:ext>
            </a:extLst>
          </p:cNvPr>
          <p:cNvSpPr txBox="1">
            <a:spLocks/>
          </p:cNvSpPr>
          <p:nvPr/>
        </p:nvSpPr>
        <p:spPr>
          <a:xfrm>
            <a:off x="-373693" y="269470"/>
            <a:ext cx="6963697" cy="495486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000" dirty="0"/>
              <a:t>Have you ever had</a:t>
            </a:r>
            <a:r>
              <a:rPr lang="en-US" sz="3000" dirty="0">
                <a:cs typeface="Calibri Light"/>
              </a:rPr>
              <a:t> one of these conversations?</a:t>
            </a:r>
            <a:endParaRPr lang="en-US" sz="3000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8E0A4748-F611-432C-A516-027D1B7FCD29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AE3D9BD5-4F4A-4C74-A093-3844D068FB97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42" t="-1475" r="2338" b="1475"/>
          <a:stretch/>
        </p:blipFill>
        <p:spPr>
          <a:xfrm>
            <a:off x="10625427" y="506117"/>
            <a:ext cx="2867550" cy="2867548"/>
          </a:xfrm>
        </p:spPr>
      </p:pic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F1027987-E8CA-44F3-A136-566004EB769C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2" r="16622"/>
          <a:stretch>
            <a:fillRect/>
          </a:stretch>
        </p:blipFill>
        <p:spPr/>
      </p:pic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CECA007C-F05B-406C-870C-71AA8993A006}"/>
              </a:ext>
            </a:extLst>
          </p:cNvPr>
          <p:cNvSpPr/>
          <p:nvPr/>
        </p:nvSpPr>
        <p:spPr>
          <a:xfrm>
            <a:off x="2222090" y="1156224"/>
            <a:ext cx="3003754" cy="1386938"/>
          </a:xfrm>
          <a:prstGeom prst="wedgeEllipse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 know it's slow, can't you tune the database?</a:t>
            </a:r>
            <a:endParaRPr lang="en-US">
              <a:solidFill>
                <a:srgbClr val="000000"/>
              </a:solidFill>
            </a:endParaRPr>
          </a:p>
        </p:txBody>
      </p:sp>
      <p:pic>
        <p:nvPicPr>
          <p:cNvPr id="2" name="Picture 3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3C5FF1CA-4DB1-4D4F-AC39-0FA128FFE3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1366" y="2475271"/>
            <a:ext cx="1219200" cy="1219200"/>
          </a:xfrm>
          <a:prstGeom prst="rect">
            <a:avLst/>
          </a:prstGeom>
        </p:spPr>
      </p:pic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37CBA67B-B388-444B-8766-CB061A9D6803}"/>
              </a:ext>
            </a:extLst>
          </p:cNvPr>
          <p:cNvSpPr/>
          <p:nvPr/>
        </p:nvSpPr>
        <p:spPr>
          <a:xfrm flipH="1">
            <a:off x="1288025" y="4007579"/>
            <a:ext cx="2733367" cy="1399228"/>
          </a:xfrm>
          <a:prstGeom prst="wedgeEllipse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  <a:cs typeface="Calibri"/>
              </a:rPr>
              <a:t>We ran it in staging and didn't have any problems?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6" name="Picture 6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E1D452A8-B20E-4A10-97B7-55614C04BC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7658" y="5203723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108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81" y="0"/>
            <a:ext cx="12192000" cy="6858000"/>
          </a:xfrm>
          <a:prstGeom prst="rect">
            <a:avLst/>
          </a:pr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90A229-96A8-4224-8477-F60E2FF0DFCD}"/>
              </a:ext>
            </a:extLst>
          </p:cNvPr>
          <p:cNvSpPr/>
          <p:nvPr/>
        </p:nvSpPr>
        <p:spPr>
          <a:xfrm>
            <a:off x="2246377" y="465189"/>
            <a:ext cx="7731618" cy="6001643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CA" sz="9600" b="1" dirty="0">
                <a:solidFill>
                  <a:schemeClr val="bg1"/>
                </a:solidFill>
                <a:latin typeface="+mj-lt"/>
              </a:rPr>
              <a:t>Sometimes Coding Practices Cause Problems</a:t>
            </a:r>
            <a:endParaRPr lang="en-CA" sz="9600" b="1" dirty="0">
              <a:solidFill>
                <a:srgbClr val="FFFFFF"/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764579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D2D7F56-ED8D-498F-B731-24D09E0B9F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4552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0B98338F-B5DF-400E-9C8D-3502F3B6B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400" dirty="0">
                <a:latin typeface="+mj-lt"/>
                <a:ea typeface="+mj-ea"/>
                <a:cs typeface="+mj-cs"/>
              </a:rPr>
              <a:t>In this presentation I will...</a:t>
            </a:r>
            <a:endParaRPr lang="en-US" sz="4400" dirty="0">
              <a:latin typeface="+mj-lt"/>
              <a:ea typeface="+mj-ea"/>
              <a:cs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4F9835-3F5D-4115-BD64-E99443B36995}"/>
              </a:ext>
            </a:extLst>
          </p:cNvPr>
          <p:cNvSpPr txBox="1"/>
          <p:nvPr/>
        </p:nvSpPr>
        <p:spPr>
          <a:xfrm>
            <a:off x="4965429" y="2438400"/>
            <a:ext cx="6942137" cy="246221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buAutoNum type="arabicPeriod"/>
            </a:pPr>
            <a:r>
              <a:rPr lang="en-CA" sz="2200" dirty="0"/>
              <a:t>Show several common performance problems</a:t>
            </a:r>
            <a:r>
              <a:rPr lang="en-CA" sz="2200" dirty="0">
                <a:cs typeface="Calibri"/>
              </a:rPr>
              <a:t> caused by bad coding practices</a:t>
            </a:r>
            <a:endParaRPr lang="en-CA" sz="2200" dirty="0"/>
          </a:p>
          <a:p>
            <a:pPr marL="457200" indent="-457200">
              <a:buAutoNum type="arabicPeriod"/>
            </a:pPr>
            <a:r>
              <a:rPr lang="en-CA" sz="2200" dirty="0">
                <a:cs typeface="Calibri"/>
              </a:rPr>
              <a:t>Help you identify that these practices are going on from a DBA's perspective</a:t>
            </a:r>
          </a:p>
          <a:p>
            <a:pPr marL="457200" indent="-457200">
              <a:buAutoNum type="arabicPeriod"/>
            </a:pPr>
            <a:r>
              <a:rPr lang="en-CA" sz="2200" dirty="0">
                <a:cs typeface="Calibri"/>
              </a:rPr>
              <a:t>Give you the information you need in order to communicate these problems and the fixes involved to developers</a:t>
            </a:r>
          </a:p>
        </p:txBody>
      </p:sp>
    </p:spTree>
    <p:extLst>
      <p:ext uri="{BB962C8B-B14F-4D97-AF65-F5344CB8AC3E}">
        <p14:creationId xmlns:p14="http://schemas.microsoft.com/office/powerpoint/2010/main" val="392215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81" y="0"/>
            <a:ext cx="12192000" cy="6858000"/>
          </a:xfrm>
          <a:prstGeom prst="rect">
            <a:avLst/>
          </a:pr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90A229-96A8-4224-8477-F60E2FF0DFCD}"/>
              </a:ext>
            </a:extLst>
          </p:cNvPr>
          <p:cNvSpPr/>
          <p:nvPr/>
        </p:nvSpPr>
        <p:spPr>
          <a:xfrm>
            <a:off x="2258667" y="1843240"/>
            <a:ext cx="7731618" cy="304698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CA" sz="9600" b="1" dirty="0">
                <a:solidFill>
                  <a:srgbClr val="FFFFFF"/>
                </a:solidFill>
                <a:latin typeface="Calibri Light"/>
              </a:rPr>
              <a:t>Implicit Conversions</a:t>
            </a:r>
          </a:p>
        </p:txBody>
      </p:sp>
    </p:spTree>
    <p:extLst>
      <p:ext uri="{BB962C8B-B14F-4D97-AF65-F5344CB8AC3E}">
        <p14:creationId xmlns:p14="http://schemas.microsoft.com/office/powerpoint/2010/main" val="1046238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AFE1151-0D14-4504-950C-EAFF3F3B959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29F4DAE-D0C6-4D03-A1ED-A5F5C826A7E2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4F6D14CB-71F7-47ED-B06E-5FA262A1C200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FF3E8156-726C-4AB4-9521-33E6A4C4377F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FCA7C0D9-C629-4C86-8B54-07006FC1BDAD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56B7AFD9-E249-432F-85FD-DC2F4E7684C3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57C24C62-E9E6-4E0A-8855-A47F435BF2FB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CFF628F9-597E-4120-9EEF-017B857A0568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577406C-45C4-4C96-98FC-DBFA28B4404E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026A26F9-274A-48EF-BB7D-E0C8EA2547F6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06A55F0F-DF8C-41D3-A6F7-936F4889EDBE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F52952BD-E81C-4422-9FC3-38921BEE09D7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E547F221-63E0-44E1-AF13-8C8776FA72DD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EA309391-0E7C-4A18-B861-19D1C76C4D59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1B4CD058-5549-4D4C-B804-E2C0D48E46CA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4030C2E4-7A11-43C9-B699-68BFE37FE41C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7B5FED9E-3C99-4661-9D1D-4314A83E280C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E6A1647D-EF37-4A87-B92F-BE8AAD59D8D7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B6131042-DFB6-4FEE-915B-06C44E4026B8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76E51552-16F9-47F1-BDD1-E4DB3D95B52A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36B8D369-7D22-49ED-AD82-0B7A460F4937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178DEAEF-5CE8-4AA3-9ACA-7C28589CB88F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5D27EAFD-D0DE-43D4-9D1B-9AEFBF14DCAE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24D3ABC-09C0-48E7-AA0A-0907A545D881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E9ED457-A0AC-4B64-9428-D7AA91A6981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Isosceles Triangle 22">
              <a:extLst>
                <a:ext uri="{FF2B5EF4-FFF2-40B4-BE49-F238E27FC236}">
                  <a16:creationId xmlns:a16="http://schemas.microsoft.com/office/drawing/2014/main" id="{3CCDDEAD-1A32-443F-ADEA-61F1AA0CCF61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12DAEA5-8744-49F1-9CF4-2110071FE647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66970A32-FB32-4881-8378-298B88BED5F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264" y="803186"/>
            <a:ext cx="6269015" cy="2978319"/>
          </a:xfrm>
          <a:prstGeom prst="rect">
            <a:avLst/>
          </a:prstGeom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B98338F-B5DF-400E-9C8D-3502F3B6B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58391"/>
            <a:ext cx="3498979" cy="245367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is an implicit conversion</a:t>
            </a:r>
            <a:r>
              <a:rPr lang="en-US" sz="4000" b="1" dirty="0">
                <a:solidFill>
                  <a:srgbClr val="FFFFFF"/>
                </a:solidFill>
                <a:latin typeface="+mj-lt"/>
                <a:ea typeface="+mj-ea"/>
                <a:cs typeface="Calibri Light"/>
              </a:rPr>
              <a:t>?</a:t>
            </a:r>
            <a:endParaRPr lang="en-US" sz="4000" b="1" kern="1200" dirty="0">
              <a:solidFill>
                <a:srgbClr val="FFFFFF"/>
              </a:solidFill>
              <a:latin typeface="+mj-lt"/>
              <a:ea typeface="+mj-ea"/>
              <a:cs typeface="Calibri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9F63B7-0DFC-4C97-8255-0C64F0E1D005}"/>
              </a:ext>
            </a:extLst>
          </p:cNvPr>
          <p:cNvSpPr txBox="1"/>
          <p:nvPr/>
        </p:nvSpPr>
        <p:spPr>
          <a:xfrm>
            <a:off x="4860549" y="1802068"/>
            <a:ext cx="7011605" cy="178435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Implicit conversion occur</a:t>
            </a:r>
            <a:r>
              <a:rPr lang="en-US" sz="2800" dirty="0">
                <a:cs typeface="Calibri"/>
              </a:rPr>
              <a:t> when you compare two types that do not match</a:t>
            </a:r>
            <a:endParaRPr lang="en-US" sz="28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Implicit conversions</a:t>
            </a:r>
            <a:r>
              <a:rPr lang="en-US" sz="2800" dirty="0">
                <a:cs typeface="Calibri"/>
              </a:rPr>
              <a:t> do not always cause problems depending on datatype</a:t>
            </a:r>
            <a:endParaRPr lang="en-US" sz="28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One of the most problematic occurrences is with</a:t>
            </a:r>
            <a:r>
              <a:rPr lang="en-US" sz="2800" dirty="0">
                <a:cs typeface="Calibri"/>
              </a:rPr>
              <a:t> NVARCHAR, VARCHAR and NCHAR, CHAR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794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5E81105-D271-44B8-B20C-3964E2C9E5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/>
          </a:blip>
          <a:srcRect r="13" b="173"/>
          <a:stretch/>
        </p:blipFill>
        <p:spPr>
          <a:xfrm>
            <a:off x="9030743" y="2474254"/>
            <a:ext cx="1912560" cy="1909489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BB0B6E-FD47-4DD4-9A05-0FBF75223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502" y="323850"/>
            <a:ext cx="747417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4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r>
              <a:rPr lang="en-US" sz="4400" dirty="0">
                <a:latin typeface="+mj-lt"/>
                <a:ea typeface="+mj-ea"/>
                <a:cs typeface="Calibri Light"/>
              </a:rPr>
              <a:t>Our Test Table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9BF982-C37E-47A3-9028-E9B058F49EDB}"/>
              </a:ext>
            </a:extLst>
          </p:cNvPr>
          <p:cNvSpPr txBox="1"/>
          <p:nvPr/>
        </p:nvSpPr>
        <p:spPr>
          <a:xfrm>
            <a:off x="1136650" y="2278063"/>
            <a:ext cx="6467475" cy="435977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latin typeface="Courier New"/>
                <a:cs typeface="Courier New"/>
              </a:rPr>
              <a:t>CREATE TABLE [</a:t>
            </a:r>
            <a:r>
              <a:rPr lang="en-US" dirty="0" err="1">
                <a:latin typeface="Courier New"/>
                <a:cs typeface="Courier New"/>
              </a:rPr>
              <a:t>CustomerTest</a:t>
            </a:r>
            <a:r>
              <a:rPr lang="en-US" dirty="0">
                <a:latin typeface="Courier New"/>
                <a:cs typeface="Courier New"/>
              </a:rPr>
              <a:t>]</a:t>
            </a:r>
            <a:br>
              <a:rPr lang="en-US" dirty="0">
                <a:latin typeface="Courier New"/>
                <a:cs typeface="Courier New"/>
              </a:rPr>
            </a:br>
            <a:r>
              <a:rPr lang="en-US" dirty="0">
                <a:solidFill>
                  <a:srgbClr val="000000"/>
                </a:solidFill>
                <a:latin typeface="Courier New"/>
                <a:cs typeface="Courier New"/>
              </a:rPr>
              <a:t>([</a:t>
            </a:r>
            <a:r>
              <a:rPr lang="en-US" dirty="0" err="1">
                <a:solidFill>
                  <a:srgbClr val="000000"/>
                </a:solidFill>
                <a:latin typeface="Courier New"/>
                <a:cs typeface="Courier New"/>
              </a:rPr>
              <a:t>CustomerID</a:t>
            </a:r>
            <a:r>
              <a:rPr lang="en-US" dirty="0">
                <a:solidFill>
                  <a:srgbClr val="000000"/>
                </a:solidFill>
                <a:latin typeface="Courier New"/>
                <a:cs typeface="Courier New"/>
              </a:rPr>
              <a:t>] [</a:t>
            </a:r>
            <a:r>
              <a:rPr lang="en-US" dirty="0" err="1">
                <a:solidFill>
                  <a:srgbClr val="000000"/>
                </a:solidFill>
                <a:latin typeface="Courier New"/>
                <a:cs typeface="Courier New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urier New"/>
                <a:cs typeface="Courier New"/>
              </a:rPr>
              <a:t>],</a:t>
            </a:r>
            <a:br>
              <a:rPr lang="en-US" dirty="0">
                <a:solidFill>
                  <a:srgbClr val="000000"/>
                </a:solidFill>
                <a:latin typeface="Courier New"/>
                <a:cs typeface="Courier New"/>
              </a:rPr>
            </a:br>
            <a:r>
              <a:rPr lang="en-US" dirty="0">
                <a:solidFill>
                  <a:srgbClr val="000000"/>
                </a:solidFill>
                <a:latin typeface="Courier New"/>
                <a:cs typeface="Courier New"/>
              </a:rPr>
              <a:t>[</a:t>
            </a:r>
            <a:r>
              <a:rPr lang="en-US" dirty="0" err="1">
                <a:solidFill>
                  <a:srgbClr val="000000"/>
                </a:solidFill>
                <a:latin typeface="Courier New"/>
                <a:cs typeface="Courier New"/>
              </a:rPr>
              <a:t>PersonID</a:t>
            </a:r>
            <a:r>
              <a:rPr lang="en-US" dirty="0">
                <a:solidFill>
                  <a:srgbClr val="000000"/>
                </a:solidFill>
                <a:latin typeface="Courier New"/>
                <a:cs typeface="Courier New"/>
              </a:rPr>
              <a:t>] [</a:t>
            </a:r>
            <a:r>
              <a:rPr lang="en-US" dirty="0" err="1">
                <a:solidFill>
                  <a:srgbClr val="000000"/>
                </a:solidFill>
                <a:latin typeface="Courier New"/>
                <a:cs typeface="Courier New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urier New"/>
                <a:cs typeface="Courier New"/>
              </a:rPr>
              <a:t>] </a:t>
            </a:r>
            <a:r>
              <a:rPr lang="en-US" dirty="0">
                <a:latin typeface="Courier New"/>
                <a:cs typeface="Courier New"/>
              </a:rPr>
              <a:t>NULL,</a:t>
            </a:r>
            <a:br>
              <a:rPr lang="en-US" dirty="0">
                <a:latin typeface="Courier New"/>
                <a:cs typeface="Courier New"/>
              </a:rPr>
            </a:br>
            <a:r>
              <a:rPr lang="en-US" dirty="0">
                <a:latin typeface="Courier New"/>
                <a:cs typeface="Courier New"/>
              </a:rPr>
              <a:t>[</a:t>
            </a:r>
            <a:r>
              <a:rPr lang="en-US" dirty="0" err="1">
                <a:latin typeface="Courier New"/>
                <a:cs typeface="Courier New"/>
              </a:rPr>
              <a:t>StoreID</a:t>
            </a:r>
            <a:r>
              <a:rPr lang="en-US" dirty="0">
                <a:latin typeface="Courier New"/>
                <a:cs typeface="Courier New"/>
              </a:rPr>
              <a:t>] [</a:t>
            </a:r>
            <a:r>
              <a:rPr lang="en-US" dirty="0" err="1">
                <a:latin typeface="Courier New"/>
                <a:cs typeface="Courier New"/>
              </a:rPr>
              <a:t>int</a:t>
            </a:r>
            <a:r>
              <a:rPr lang="en-US" dirty="0">
                <a:latin typeface="Courier New"/>
                <a:cs typeface="Courier New"/>
              </a:rPr>
              <a:t>] NULL,</a:t>
            </a:r>
            <a:br>
              <a:rPr lang="en-US" dirty="0">
                <a:latin typeface="Courier New"/>
                <a:cs typeface="Courier New"/>
              </a:rPr>
            </a:br>
            <a:r>
              <a:rPr lang="en-US" dirty="0">
                <a:latin typeface="Courier New"/>
                <a:cs typeface="Courier New"/>
              </a:rPr>
              <a:t>[</a:t>
            </a:r>
            <a:r>
              <a:rPr lang="en-US" dirty="0" err="1">
                <a:latin typeface="Courier New"/>
                <a:cs typeface="Courier New"/>
              </a:rPr>
              <a:t>TerritoryID</a:t>
            </a:r>
            <a:r>
              <a:rPr lang="en-US" dirty="0">
                <a:latin typeface="Courier New"/>
                <a:cs typeface="Courier New"/>
              </a:rPr>
              <a:t>] [</a:t>
            </a:r>
            <a:r>
              <a:rPr lang="en-US" dirty="0" err="1">
                <a:latin typeface="Courier New"/>
                <a:cs typeface="Courier New"/>
              </a:rPr>
              <a:t>int</a:t>
            </a:r>
            <a:r>
              <a:rPr lang="en-US" dirty="0">
                <a:latin typeface="Courier New"/>
                <a:cs typeface="Courier New"/>
              </a:rPr>
              <a:t>] NULL</a:t>
            </a:r>
            <a:r>
              <a:rPr lang="en-US" dirty="0">
                <a:solidFill>
                  <a:srgbClr val="000000"/>
                </a:solidFill>
                <a:latin typeface="Courier New"/>
                <a:cs typeface="Courier New"/>
              </a:rPr>
              <a:t>,</a:t>
            </a:r>
            <a:br>
              <a:rPr lang="en-US" dirty="0">
                <a:solidFill>
                  <a:srgbClr val="000000"/>
                </a:solidFill>
                <a:latin typeface="Courier New"/>
                <a:cs typeface="Courier New"/>
              </a:rPr>
            </a:b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latin typeface="Courier New"/>
                <a:cs typeface="Courier New"/>
              </a:rPr>
              <a:t>[</a:t>
            </a:r>
            <a:r>
              <a:rPr lang="en-US" dirty="0" err="1">
                <a:solidFill>
                  <a:srgbClr val="000000"/>
                </a:solidFill>
                <a:highlight>
                  <a:srgbClr val="FFFF00"/>
                </a:highlight>
                <a:latin typeface="Courier New"/>
                <a:cs typeface="Courier New"/>
              </a:rPr>
              <a:t>AccountNumber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latin typeface="Courier New"/>
                <a:cs typeface="Courier New"/>
              </a:rPr>
              <a:t>]  varchar(10),</a:t>
            </a:r>
            <a:br>
              <a:rPr lang="en-US" dirty="0">
                <a:solidFill>
                  <a:srgbClr val="000000"/>
                </a:solidFill>
                <a:highlight>
                  <a:srgbClr val="FFFF00"/>
                </a:highlight>
                <a:latin typeface="Courier New"/>
                <a:cs typeface="Courier New"/>
              </a:rPr>
            </a:br>
            <a:r>
              <a:rPr lang="en-US" dirty="0">
                <a:solidFill>
                  <a:srgbClr val="000000"/>
                </a:solidFill>
                <a:latin typeface="Courier New"/>
                <a:cs typeface="Courier New"/>
              </a:rPr>
              <a:t>[</a:t>
            </a:r>
            <a:r>
              <a:rPr lang="en-US" dirty="0" err="1">
                <a:latin typeface="Courier New"/>
                <a:cs typeface="Courier New"/>
              </a:rPr>
              <a:t>rowguid</a:t>
            </a:r>
            <a:r>
              <a:rPr lang="en-US" dirty="0">
                <a:latin typeface="Courier New"/>
                <a:cs typeface="Courier New"/>
              </a:rPr>
              <a:t>] [</a:t>
            </a:r>
            <a:r>
              <a:rPr lang="en-US" dirty="0" err="1">
                <a:latin typeface="Courier New"/>
                <a:cs typeface="Courier New"/>
              </a:rPr>
              <a:t>uniqueidentifier</a:t>
            </a:r>
            <a:r>
              <a:rPr lang="en-US" dirty="0">
                <a:latin typeface="Courier New"/>
                <a:cs typeface="Courier New"/>
              </a:rPr>
              <a:t>] ROWGUIDCOL  NOTNULL,</a:t>
            </a:r>
            <a:br>
              <a:rPr lang="en-US" dirty="0">
                <a:latin typeface="Courier New"/>
                <a:cs typeface="Courier New"/>
              </a:rPr>
            </a:br>
            <a:r>
              <a:rPr lang="en-US" dirty="0">
                <a:latin typeface="Courier New"/>
                <a:cs typeface="Courier New"/>
              </a:rPr>
              <a:t>[</a:t>
            </a:r>
            <a:r>
              <a:rPr lang="en-US" dirty="0" err="1">
                <a:solidFill>
                  <a:srgbClr val="000000"/>
                </a:solidFill>
                <a:latin typeface="Courier New"/>
                <a:cs typeface="Courier New"/>
              </a:rPr>
              <a:t>ModifiedDate</a:t>
            </a:r>
            <a:r>
              <a:rPr lang="en-US" dirty="0">
                <a:solidFill>
                  <a:srgbClr val="000000"/>
                </a:solidFill>
                <a:latin typeface="Courier New"/>
                <a:cs typeface="Courier New"/>
              </a:rPr>
              <a:t>] [datetime] NOTNULL,</a:t>
            </a:r>
            <a:br>
              <a:rPr lang="en-US" dirty="0">
                <a:solidFill>
                  <a:srgbClr val="000000"/>
                </a:solidFill>
                <a:latin typeface="Courier New"/>
                <a:cs typeface="Courier New"/>
              </a:rPr>
            </a:br>
            <a:r>
              <a:rPr lang="en-US" dirty="0">
                <a:solidFill>
                  <a:srgbClr val="000000"/>
                </a:solidFill>
                <a:latin typeface="Courier New"/>
                <a:cs typeface="Courier New"/>
              </a:rPr>
              <a:t>PRIMARYKEY([</a:t>
            </a:r>
            <a:r>
              <a:rPr lang="en-US" dirty="0" err="1">
                <a:solidFill>
                  <a:srgbClr val="000000"/>
                </a:solidFill>
                <a:latin typeface="Courier New"/>
                <a:cs typeface="Courier New"/>
              </a:rPr>
              <a:t>CustomerID</a:t>
            </a:r>
            <a:r>
              <a:rPr lang="en-US" dirty="0">
                <a:solidFill>
                  <a:srgbClr val="000000"/>
                </a:solidFill>
                <a:latin typeface="Courier New"/>
                <a:cs typeface="Courier New"/>
              </a:rPr>
              <a:t>]))</a:t>
            </a:r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latin typeface="Courier New"/>
                <a:cs typeface="Courier New"/>
              </a:rPr>
              <a:t>CREATE INDEX </a:t>
            </a:r>
            <a:r>
              <a:rPr lang="en-US" err="1">
                <a:solidFill>
                  <a:srgbClr val="000000"/>
                </a:solidFill>
                <a:highlight>
                  <a:srgbClr val="FFFF00"/>
                </a:highlight>
                <a:latin typeface="Courier New"/>
                <a:cs typeface="Courier New"/>
              </a:rPr>
              <a:t>IX_Customer_AccountNumber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latin typeface="Courier New"/>
                <a:cs typeface="Courier New"/>
              </a:rPr>
              <a:t> ON </a:t>
            </a:r>
            <a:r>
              <a:rPr lang="en-US" err="1">
                <a:solidFill>
                  <a:srgbClr val="000000"/>
                </a:solidFill>
                <a:highlight>
                  <a:srgbClr val="FFFF00"/>
                </a:highlight>
                <a:latin typeface="Courier New"/>
                <a:cs typeface="Courier New"/>
              </a:rPr>
              <a:t>CustomerTest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latin typeface="Courier New"/>
                <a:cs typeface="Courier New"/>
              </a:rPr>
              <a:t>(</a:t>
            </a:r>
            <a:r>
              <a:rPr lang="en-US" err="1">
                <a:solidFill>
                  <a:srgbClr val="000000"/>
                </a:solidFill>
                <a:highlight>
                  <a:srgbClr val="FFFF00"/>
                </a:highlight>
                <a:latin typeface="Courier New"/>
                <a:cs typeface="Courier New"/>
              </a:rPr>
              <a:t>AccountNumber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latin typeface="Courier New"/>
                <a:cs typeface="Courier New"/>
              </a:rPr>
              <a:t>)</a:t>
            </a:r>
            <a:endParaRPr lang="en-US" dirty="0">
              <a:highlight>
                <a:srgbClr val="FFFF00"/>
              </a:highlight>
              <a:cs typeface="Calibri"/>
            </a:endParaRPr>
          </a:p>
          <a:p>
            <a:pPr>
              <a:spcAft>
                <a:spcPts val="600"/>
              </a:spcAft>
            </a:pPr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solidFill>
                <a:srgbClr val="FF0000"/>
              </a:solidFill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237295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5E81105-D271-44B8-B20C-3964E2C9E5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/>
          </a:blip>
          <a:srcRect r="13" b="173"/>
          <a:stretch/>
        </p:blipFill>
        <p:spPr>
          <a:xfrm>
            <a:off x="9030743" y="2474254"/>
            <a:ext cx="1912560" cy="1909489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BB0B6E-FD47-4DD4-9A05-0FBF75223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502" y="323850"/>
            <a:ext cx="747417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4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r>
              <a:rPr lang="en-US" sz="4400" dirty="0">
                <a:latin typeface="+mj-lt"/>
                <a:ea typeface="+mj-ea"/>
                <a:cs typeface="Calibri Light"/>
              </a:rPr>
              <a:t>Our Test Query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9BF982-C37E-47A3-9028-E9B058F49EDB}"/>
              </a:ext>
            </a:extLst>
          </p:cNvPr>
          <p:cNvSpPr txBox="1"/>
          <p:nvPr/>
        </p:nvSpPr>
        <p:spPr>
          <a:xfrm>
            <a:off x="1136650" y="2278063"/>
            <a:ext cx="6467475" cy="435977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800" dirty="0">
                <a:latin typeface="Courier New"/>
                <a:cs typeface="Courier New"/>
              </a:rPr>
              <a:t>SELECT * FROM </a:t>
            </a:r>
            <a:r>
              <a:rPr lang="en-US" sz="2800" dirty="0" err="1">
                <a:latin typeface="Courier New"/>
                <a:cs typeface="Courier New"/>
              </a:rPr>
              <a:t>CustomerTest</a:t>
            </a:r>
            <a:r>
              <a:rPr lang="en-US" sz="2800" dirty="0">
                <a:latin typeface="Courier New"/>
                <a:cs typeface="Courier New"/>
              </a:rPr>
              <a:t> WHERE </a:t>
            </a:r>
            <a:r>
              <a:rPr lang="en-US" sz="2800" dirty="0" err="1">
                <a:latin typeface="Courier New"/>
                <a:cs typeface="Courier New"/>
              </a:rPr>
              <a:t>AccountNumber</a:t>
            </a:r>
            <a:r>
              <a:rPr lang="en-US" sz="2800" dirty="0">
                <a:latin typeface="Courier New"/>
                <a:cs typeface="Courier New"/>
              </a:rPr>
              <a:t> = 'AW00000011'</a:t>
            </a:r>
            <a:endParaRPr lang="en-US" sz="2800" dirty="0"/>
          </a:p>
          <a:p>
            <a:pPr>
              <a:spcAft>
                <a:spcPts val="600"/>
              </a:spcAft>
            </a:pPr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solidFill>
                <a:srgbClr val="FF0000"/>
              </a:solidFill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964345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24EBD38-1835-4509-946B-B461548F32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255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583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81" y="0"/>
            <a:ext cx="12192000" cy="6858000"/>
          </a:xfrm>
          <a:prstGeom prst="rect">
            <a:avLst/>
          </a:pr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90A229-96A8-4224-8477-F60E2FF0DFCD}"/>
              </a:ext>
            </a:extLst>
          </p:cNvPr>
          <p:cNvSpPr/>
          <p:nvPr/>
        </p:nvSpPr>
        <p:spPr>
          <a:xfrm>
            <a:off x="2258667" y="1843240"/>
            <a:ext cx="7731618" cy="304698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CA" sz="9600" b="1" dirty="0">
                <a:solidFill>
                  <a:srgbClr val="FFFFFF"/>
                </a:solidFill>
                <a:latin typeface="Calibri Light"/>
                <a:cs typeface="Calibri Light"/>
              </a:rPr>
              <a:t>All looks good right?</a:t>
            </a:r>
          </a:p>
        </p:txBody>
      </p:sp>
    </p:spTree>
    <p:extLst>
      <p:ext uri="{BB962C8B-B14F-4D97-AF65-F5344CB8AC3E}">
        <p14:creationId xmlns:p14="http://schemas.microsoft.com/office/powerpoint/2010/main" val="1508227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5E81105-D271-44B8-B20C-3964E2C9E5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/>
          </a:blip>
          <a:srcRect r="13" b="173"/>
          <a:stretch/>
        </p:blipFill>
        <p:spPr>
          <a:xfrm>
            <a:off x="9030743" y="2474254"/>
            <a:ext cx="1912560" cy="1909489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BB0B6E-FD47-4DD4-9A05-0FBF75223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502" y="323850"/>
            <a:ext cx="747417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4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r>
              <a:rPr lang="en-US" sz="4400" dirty="0">
                <a:latin typeface="+mj-lt"/>
                <a:ea typeface="+mj-ea"/>
                <a:cs typeface="Calibri Light"/>
              </a:rPr>
              <a:t>Our Test Query Modified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9BF982-C37E-47A3-9028-E9B058F49EDB}"/>
              </a:ext>
            </a:extLst>
          </p:cNvPr>
          <p:cNvSpPr txBox="1"/>
          <p:nvPr/>
        </p:nvSpPr>
        <p:spPr>
          <a:xfrm>
            <a:off x="1136650" y="2278063"/>
            <a:ext cx="6467475" cy="435977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800" dirty="0">
                <a:latin typeface="Courier New"/>
                <a:cs typeface="Courier New"/>
              </a:rPr>
              <a:t>SELECT * FROM </a:t>
            </a:r>
            <a:r>
              <a:rPr lang="en-US" sz="2800" dirty="0" err="1">
                <a:latin typeface="Courier New"/>
                <a:cs typeface="Courier New"/>
              </a:rPr>
              <a:t>CustomerTest</a:t>
            </a:r>
            <a:r>
              <a:rPr lang="en-US" sz="2800" dirty="0">
                <a:latin typeface="Courier New"/>
                <a:cs typeface="Courier New"/>
              </a:rPr>
              <a:t> WHERE </a:t>
            </a:r>
            <a:r>
              <a:rPr lang="en-US" sz="2800" dirty="0" err="1">
                <a:latin typeface="Courier New"/>
                <a:cs typeface="Courier New"/>
              </a:rPr>
              <a:t>AccountNumber</a:t>
            </a:r>
            <a:r>
              <a:rPr lang="en-US" sz="2800" dirty="0">
                <a:latin typeface="Courier New"/>
                <a:cs typeface="Courier New"/>
              </a:rPr>
              <a:t> = </a:t>
            </a:r>
            <a:r>
              <a:rPr lang="en-US" sz="2800" dirty="0">
                <a:highlight>
                  <a:srgbClr val="FF0000"/>
                </a:highlight>
                <a:latin typeface="Courier New"/>
                <a:cs typeface="Courier New"/>
              </a:rPr>
              <a:t>N</a:t>
            </a:r>
            <a:r>
              <a:rPr lang="en-US" sz="2800" dirty="0">
                <a:latin typeface="Courier New"/>
                <a:cs typeface="Courier New"/>
              </a:rPr>
              <a:t>'AW00000011'</a:t>
            </a:r>
            <a:endParaRPr lang="en-US" sz="2800" dirty="0"/>
          </a:p>
          <a:p>
            <a:pPr>
              <a:spcAft>
                <a:spcPts val="600"/>
              </a:spcAft>
            </a:pPr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solidFill>
                <a:srgbClr val="FF0000"/>
              </a:solidFill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131692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49B36AA-2E4F-446B-92A5-6DC443DD96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255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398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7B8387DB-DE2C-4FD8-9393-1305A53F30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497" r="-3" b="-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384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81" y="0"/>
            <a:ext cx="12192000" cy="6858000"/>
          </a:xfrm>
          <a:prstGeom prst="rect">
            <a:avLst/>
          </a:pr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90A229-96A8-4224-8477-F60E2FF0DFCD}"/>
              </a:ext>
            </a:extLst>
          </p:cNvPr>
          <p:cNvSpPr/>
          <p:nvPr/>
        </p:nvSpPr>
        <p:spPr>
          <a:xfrm>
            <a:off x="2258667" y="1843240"/>
            <a:ext cx="7731618" cy="378565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CA" sz="4800" b="1" dirty="0">
                <a:solidFill>
                  <a:srgbClr val="FFFFFF"/>
                </a:solidFill>
              </a:rPr>
              <a:t>I’m not explicitly setting the N type in my query, so why does this example matter?</a:t>
            </a:r>
            <a:endParaRPr lang="en-US" sz="4800" b="1">
              <a:solidFill>
                <a:srgbClr val="FFFFFF"/>
              </a:solidFill>
              <a:cs typeface="Calibri"/>
            </a:endParaRPr>
          </a:p>
          <a:p>
            <a:pPr algn="ctr"/>
            <a:endParaRPr lang="en-CA" sz="9600" b="1" dirty="0">
              <a:solidFill>
                <a:srgbClr val="FFFFFF"/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9358798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43644D3-E40E-47D3-B435-BA55C608A5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/>
          </a:blip>
          <a:srcRect t="161" r="-8" b="-8"/>
          <a:stretch/>
        </p:blipFill>
        <p:spPr>
          <a:xfrm>
            <a:off x="9030743" y="2474254"/>
            <a:ext cx="1912560" cy="1909489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327E65-6EB1-4783-B2CD-406329669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dirty="0" err="1">
                <a:latin typeface="+mj-lt"/>
                <a:ea typeface="+mj-ea"/>
                <a:cs typeface="Calibri Light"/>
              </a:rPr>
              <a:t>ADO.Net</a:t>
            </a:r>
            <a:r>
              <a:rPr lang="en-US" sz="4400" dirty="0">
                <a:latin typeface="+mj-lt"/>
                <a:ea typeface="+mj-ea"/>
                <a:cs typeface="Calibri Light"/>
              </a:rPr>
              <a:t> doesn't differentiate N types.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8036ED-7AC5-482C-ABFA-86E1EF3E3489}"/>
              </a:ext>
            </a:extLst>
          </p:cNvPr>
          <p:cNvSpPr txBox="1"/>
          <p:nvPr/>
        </p:nvSpPr>
        <p:spPr>
          <a:xfrm>
            <a:off x="1136429" y="2278173"/>
            <a:ext cx="6467867" cy="345061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Calibri"/>
              </a:rPr>
              <a:t>The String datatype used by </a:t>
            </a:r>
            <a:r>
              <a:rPr lang="en-US" sz="2400" dirty="0" err="1">
                <a:cs typeface="Calibri"/>
              </a:rPr>
              <a:t>.Net</a:t>
            </a:r>
            <a:r>
              <a:rPr lang="en-US" sz="2400" dirty="0">
                <a:cs typeface="Calibri"/>
              </a:rPr>
              <a:t> is always Unicode.</a:t>
            </a:r>
            <a:endParaRPr lang="en-US" dirty="0"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When</a:t>
            </a:r>
            <a:r>
              <a:rPr lang="en-US" sz="2400" dirty="0">
                <a:cs typeface="Calibri"/>
              </a:rPr>
              <a:t> passing </a:t>
            </a:r>
            <a:r>
              <a:rPr lang="en-US" sz="2400" dirty="0" err="1">
                <a:cs typeface="Calibri"/>
              </a:rPr>
              <a:t>.Net</a:t>
            </a:r>
            <a:r>
              <a:rPr lang="en-US" sz="2400" dirty="0">
                <a:cs typeface="Calibri"/>
              </a:rPr>
              <a:t> String datatypes to the database they are sent as N types automatically.</a:t>
            </a:r>
            <a:endParaRPr lang="en-US" dirty="0"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Calibri"/>
              </a:rPr>
              <a:t>This is default behavior so maybe our developers aren't so misguided.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Calibri"/>
              </a:rPr>
              <a:t>This can easily be prevented by specifying the proper type when passing Strings to the database.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81336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5E81105-D271-44B8-B20C-3964E2C9E5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/>
          </a:blip>
          <a:srcRect r="13" b="173"/>
          <a:stretch/>
        </p:blipFill>
        <p:spPr>
          <a:xfrm>
            <a:off x="9030743" y="2474254"/>
            <a:ext cx="1912560" cy="1909489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BB0B6E-FD47-4DD4-9A05-0FBF75223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502" y="323850"/>
            <a:ext cx="747417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4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r>
              <a:rPr lang="en-US" sz="4400" dirty="0">
                <a:latin typeface="+mj-lt"/>
                <a:ea typeface="+mj-ea"/>
                <a:cs typeface="Calibri Light"/>
              </a:rPr>
              <a:t>Bad code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9BF982-C37E-47A3-9028-E9B058F49EDB}"/>
              </a:ext>
            </a:extLst>
          </p:cNvPr>
          <p:cNvSpPr txBox="1"/>
          <p:nvPr/>
        </p:nvSpPr>
        <p:spPr>
          <a:xfrm>
            <a:off x="1136650" y="2278063"/>
            <a:ext cx="8425391" cy="435977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 err="1">
                <a:latin typeface="Courier New"/>
                <a:cs typeface="Courier New"/>
              </a:rPr>
              <a:t>SqlCommand</a:t>
            </a:r>
            <a:r>
              <a:rPr lang="en-US" sz="1600" dirty="0">
                <a:latin typeface="Courier New"/>
                <a:cs typeface="Courier New"/>
              </a:rPr>
              <a:t> command = new </a:t>
            </a:r>
            <a:r>
              <a:rPr lang="en-US" sz="1600" dirty="0" err="1">
                <a:latin typeface="Courier New"/>
                <a:cs typeface="Courier New"/>
              </a:rPr>
              <a:t>SqlCommand</a:t>
            </a:r>
            <a:r>
              <a:rPr lang="en-US" sz="1600" dirty="0">
                <a:latin typeface="Courier New"/>
                <a:cs typeface="Courier New"/>
              </a:rPr>
              <a:t>()</a:t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 err="1">
                <a:latin typeface="Courier New"/>
                <a:cs typeface="Courier New"/>
              </a:rPr>
              <a:t>command.CommandText</a:t>
            </a:r>
            <a:r>
              <a:rPr lang="en-US" sz="1600" dirty="0">
                <a:latin typeface="Courier New"/>
                <a:cs typeface="Courier New"/>
              </a:rPr>
              <a:t> = "SELECT * FROM </a:t>
            </a:r>
            <a:r>
              <a:rPr lang="en-US" sz="1600" dirty="0" err="1">
                <a:latin typeface="Courier New"/>
                <a:cs typeface="Courier New"/>
              </a:rPr>
              <a:t>CustomerTest</a:t>
            </a:r>
            <a:r>
              <a:rPr lang="en-US" sz="1600" dirty="0">
                <a:latin typeface="Courier New"/>
                <a:cs typeface="Courier New"/>
              </a:rPr>
              <a:t> WHERE </a:t>
            </a:r>
            <a:r>
              <a:rPr lang="en-US" sz="1600" dirty="0" err="1">
                <a:latin typeface="Courier New"/>
                <a:cs typeface="Courier New"/>
              </a:rPr>
              <a:t>AccountNumber</a:t>
            </a:r>
            <a:r>
              <a:rPr lang="en-US" sz="1600" dirty="0">
                <a:latin typeface="Courier New"/>
                <a:cs typeface="Courier New"/>
              </a:rPr>
              <a:t> = @</a:t>
            </a:r>
            <a:r>
              <a:rPr lang="en-US" sz="1600" dirty="0" err="1">
                <a:latin typeface="Courier New"/>
                <a:cs typeface="Courier New"/>
              </a:rPr>
              <a:t>AccountNumber</a:t>
            </a:r>
            <a:r>
              <a:rPr lang="en-US" sz="1600" dirty="0">
                <a:latin typeface="Courier New"/>
                <a:cs typeface="Courier New"/>
              </a:rPr>
              <a:t>";</a:t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 err="1">
                <a:latin typeface="Courier New"/>
                <a:cs typeface="Courier New"/>
              </a:rPr>
              <a:t>command.Parameters.Add</a:t>
            </a:r>
            <a:r>
              <a:rPr lang="en-US" sz="1600" dirty="0">
                <a:latin typeface="Courier New"/>
                <a:cs typeface="Courier New"/>
              </a:rPr>
              <a:t>(new </a:t>
            </a:r>
            <a:r>
              <a:rPr lang="en-US" sz="1600" dirty="0" err="1">
                <a:latin typeface="Courier New"/>
                <a:cs typeface="Courier New"/>
              </a:rPr>
              <a:t>SqlParameter</a:t>
            </a:r>
            <a:r>
              <a:rPr lang="en-US" sz="1600" dirty="0">
                <a:latin typeface="Courier New"/>
                <a:cs typeface="Courier New"/>
              </a:rPr>
              <a:t>("@AccountNumber","AW00000011"));</a:t>
            </a:r>
            <a:endParaRPr lang="en-US" sz="1600" dirty="0"/>
          </a:p>
          <a:p>
            <a:endParaRPr lang="en-US"/>
          </a:p>
          <a:p>
            <a:pPr>
              <a:spcAft>
                <a:spcPts val="600"/>
              </a:spcAft>
            </a:pPr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solidFill>
                <a:srgbClr val="FF0000"/>
              </a:solidFill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966985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5E81105-D271-44B8-B20C-3964E2C9E5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/>
          </a:blip>
          <a:srcRect r="13" b="173"/>
          <a:stretch/>
        </p:blipFill>
        <p:spPr>
          <a:xfrm>
            <a:off x="9030743" y="2474254"/>
            <a:ext cx="1912560" cy="1909489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BB0B6E-FD47-4DD4-9A05-0FBF75223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502" y="323850"/>
            <a:ext cx="747417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4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r>
              <a:rPr lang="en-US" sz="4400" dirty="0">
                <a:latin typeface="+mj-lt"/>
                <a:ea typeface="+mj-ea"/>
                <a:cs typeface="Calibri Light"/>
              </a:rPr>
              <a:t>Good code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9BF982-C37E-47A3-9028-E9B058F49EDB}"/>
              </a:ext>
            </a:extLst>
          </p:cNvPr>
          <p:cNvSpPr txBox="1"/>
          <p:nvPr/>
        </p:nvSpPr>
        <p:spPr>
          <a:xfrm>
            <a:off x="1136650" y="2278063"/>
            <a:ext cx="7769225" cy="435977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 err="1">
                <a:latin typeface="Courier New"/>
                <a:cs typeface="Courier New"/>
              </a:rPr>
              <a:t>SqlCommand</a:t>
            </a:r>
            <a:r>
              <a:rPr lang="en-US" sz="1600" dirty="0">
                <a:latin typeface="Courier New"/>
                <a:cs typeface="Courier New"/>
              </a:rPr>
              <a:t> command = new </a:t>
            </a:r>
            <a:r>
              <a:rPr lang="en-US" sz="1600" dirty="0" err="1">
                <a:latin typeface="Courier New"/>
                <a:cs typeface="Courier New"/>
              </a:rPr>
              <a:t>SqlCommand</a:t>
            </a:r>
            <a:r>
              <a:rPr lang="en-US" sz="1600" dirty="0">
                <a:latin typeface="Courier New"/>
                <a:cs typeface="Courier New"/>
              </a:rPr>
              <a:t>()</a:t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 err="1">
                <a:latin typeface="Courier New"/>
                <a:cs typeface="Courier New"/>
              </a:rPr>
              <a:t>SqlParameter</a:t>
            </a:r>
            <a:r>
              <a:rPr lang="en-US" sz="1600" dirty="0">
                <a:latin typeface="Courier New"/>
                <a:cs typeface="Courier New"/>
              </a:rPr>
              <a:t> parameter = new </a:t>
            </a:r>
            <a:r>
              <a:rPr lang="en-US" sz="1600" dirty="0" err="1">
                <a:latin typeface="Courier New"/>
                <a:cs typeface="Courier New"/>
              </a:rPr>
              <a:t>SqlParameter</a:t>
            </a:r>
            <a:r>
              <a:rPr lang="en-US" sz="1600" dirty="0">
                <a:latin typeface="Courier New"/>
                <a:cs typeface="Courier New"/>
              </a:rPr>
              <a:t>("@</a:t>
            </a:r>
            <a:r>
              <a:rPr lang="en-US" sz="1600" dirty="0" err="1">
                <a:latin typeface="Courier New"/>
                <a:cs typeface="Courier New"/>
              </a:rPr>
              <a:t>AccountNumber</a:t>
            </a:r>
            <a:r>
              <a:rPr lang="en-US" sz="1600" dirty="0">
                <a:latin typeface="Courier New"/>
                <a:cs typeface="Courier New"/>
              </a:rPr>
              <a:t>", </a:t>
            </a:r>
            <a:r>
              <a:rPr lang="en-US" sz="1600" b="1" dirty="0" err="1">
                <a:latin typeface="Courier New"/>
                <a:cs typeface="Courier New"/>
              </a:rPr>
              <a:t>System.Data.SqlDbType.VarChar</a:t>
            </a:r>
            <a:r>
              <a:rPr lang="en-US" sz="1600" dirty="0">
                <a:latin typeface="Courier New"/>
                <a:cs typeface="Courier New"/>
              </a:rPr>
              <a:t>);</a:t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 err="1">
                <a:latin typeface="Courier New"/>
                <a:cs typeface="Courier New"/>
              </a:rPr>
              <a:t>parameter.Value</a:t>
            </a:r>
            <a:r>
              <a:rPr lang="en-US" sz="1600" dirty="0">
                <a:latin typeface="Courier New"/>
                <a:cs typeface="Courier New"/>
              </a:rPr>
              <a:t> = "AW00000011";</a:t>
            </a:r>
            <a:br>
              <a:rPr lang="en-US" sz="1600" dirty="0">
                <a:latin typeface="Courier New"/>
                <a:cs typeface="Courier New"/>
              </a:rPr>
            </a:br>
            <a:r>
              <a:rPr lang="en-US" sz="1600" dirty="0" err="1">
                <a:latin typeface="Courier New"/>
                <a:cs typeface="Courier New"/>
              </a:rPr>
              <a:t>command.Parameters.Add</a:t>
            </a:r>
            <a:r>
              <a:rPr lang="en-US" sz="1600" dirty="0">
                <a:latin typeface="Courier New"/>
                <a:cs typeface="Courier New"/>
              </a:rPr>
              <a:t>(parameter);</a:t>
            </a:r>
            <a:endParaRPr lang="en-US" dirty="0"/>
          </a:p>
          <a:p>
            <a:endParaRPr lang="en-US" sz="1600" dirty="0">
              <a:latin typeface="Courier New"/>
              <a:cs typeface="Courier New"/>
            </a:endParaRPr>
          </a:p>
          <a:p>
            <a:endParaRPr lang="en-US"/>
          </a:p>
          <a:p>
            <a:pPr>
              <a:spcAft>
                <a:spcPts val="600"/>
              </a:spcAft>
            </a:pPr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solidFill>
                <a:srgbClr val="FF0000"/>
              </a:solidFill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0765101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5E81105-D271-44B8-B20C-3964E2C9E5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/>
          </a:blip>
          <a:srcRect r="13" b="173"/>
          <a:stretch/>
        </p:blipFill>
        <p:spPr>
          <a:xfrm>
            <a:off x="9030743" y="2474254"/>
            <a:ext cx="1912560" cy="1909489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BB0B6E-FD47-4DD4-9A05-0FBF75223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502" y="323850"/>
            <a:ext cx="747417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4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r>
              <a:rPr lang="en-US" sz="4400" dirty="0">
                <a:latin typeface="+mj-lt"/>
                <a:ea typeface="+mj-ea"/>
                <a:cs typeface="Calibri Light"/>
              </a:rPr>
              <a:t>Find these by plan warnings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9BF982-C37E-47A3-9028-E9B058F49EDB}"/>
              </a:ext>
            </a:extLst>
          </p:cNvPr>
          <p:cNvSpPr txBox="1"/>
          <p:nvPr/>
        </p:nvSpPr>
        <p:spPr>
          <a:xfrm>
            <a:off x="1136650" y="2278063"/>
            <a:ext cx="7769225" cy="435977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>
                <a:latin typeface="Courier New"/>
                <a:cs typeface="Courier New"/>
              </a:rPr>
              <a:t>--Credit Brent </a:t>
            </a:r>
            <a:r>
              <a:rPr lang="en-US" sz="1600" dirty="0" err="1">
                <a:latin typeface="Courier New"/>
                <a:cs typeface="Courier New"/>
              </a:rPr>
              <a:t>Ozar</a:t>
            </a:r>
            <a:endParaRPr lang="en-US" dirty="0" err="1">
              <a:latin typeface="Calibri"/>
              <a:cs typeface="Calibri"/>
            </a:endParaRPr>
          </a:p>
          <a:p>
            <a:r>
              <a:rPr lang="en-US" sz="1600" dirty="0">
                <a:latin typeface="Courier New"/>
                <a:cs typeface="Courier New"/>
              </a:rPr>
              <a:t>SELECT  </a:t>
            </a:r>
            <a:r>
              <a:rPr lang="en-US" sz="1600" dirty="0" err="1">
                <a:latin typeface="Courier New"/>
                <a:cs typeface="Courier New"/>
              </a:rPr>
              <a:t>st.text</a:t>
            </a:r>
            <a:r>
              <a:rPr lang="en-US" sz="1600" dirty="0">
                <a:latin typeface="Courier New"/>
                <a:cs typeface="Courier New"/>
              </a:rPr>
              <a:t>,</a:t>
            </a:r>
            <a:endParaRPr lang="en-US">
              <a:cs typeface="Calibri"/>
            </a:endParaRPr>
          </a:p>
          <a:p>
            <a:r>
              <a:rPr lang="en-US" sz="1600" dirty="0">
                <a:latin typeface="Courier New"/>
                <a:cs typeface="Courier New"/>
              </a:rPr>
              <a:t>        </a:t>
            </a:r>
            <a:r>
              <a:rPr lang="en-US" sz="1600" dirty="0" err="1">
                <a:latin typeface="Courier New"/>
                <a:cs typeface="Courier New"/>
              </a:rPr>
              <a:t>qp.query_plan</a:t>
            </a:r>
            <a:endParaRPr lang="en-US" dirty="0" err="1"/>
          </a:p>
          <a:p>
            <a:r>
              <a:rPr lang="en-US" sz="1600" dirty="0">
                <a:latin typeface="Courier New"/>
                <a:cs typeface="Courier New"/>
              </a:rPr>
              <a:t>FROM    (</a:t>
            </a:r>
            <a:endParaRPr lang="en-US" dirty="0"/>
          </a:p>
          <a:p>
            <a:r>
              <a:rPr lang="en-US" sz="1600" dirty="0">
                <a:latin typeface="Courier New"/>
                <a:cs typeface="Courier New"/>
              </a:rPr>
              <a:t>    SELECT  TOP 50 *</a:t>
            </a:r>
            <a:endParaRPr lang="en-US" dirty="0"/>
          </a:p>
          <a:p>
            <a:r>
              <a:rPr lang="en-US" sz="1600" dirty="0">
                <a:latin typeface="Courier New"/>
                <a:cs typeface="Courier New"/>
              </a:rPr>
              <a:t>    FROM    </a:t>
            </a:r>
            <a:r>
              <a:rPr lang="en-US" sz="1600" dirty="0" err="1">
                <a:latin typeface="Courier New"/>
                <a:cs typeface="Courier New"/>
              </a:rPr>
              <a:t>sys.dm_exec_query_stats</a:t>
            </a:r>
            <a:endParaRPr lang="en-US" dirty="0" err="1"/>
          </a:p>
          <a:p>
            <a:r>
              <a:rPr lang="en-US" sz="1600" dirty="0">
                <a:latin typeface="Courier New"/>
                <a:cs typeface="Courier New"/>
              </a:rPr>
              <a:t>    ORDER BY </a:t>
            </a:r>
            <a:r>
              <a:rPr lang="en-US" sz="1600" dirty="0" err="1">
                <a:latin typeface="Courier New"/>
                <a:cs typeface="Courier New"/>
              </a:rPr>
              <a:t>total_worker_time</a:t>
            </a:r>
            <a:r>
              <a:rPr lang="en-US" sz="1600" dirty="0">
                <a:latin typeface="Courier New"/>
                <a:cs typeface="Courier New"/>
              </a:rPr>
              <a:t> DESC</a:t>
            </a:r>
            <a:endParaRPr lang="en-US" dirty="0"/>
          </a:p>
          <a:p>
            <a:r>
              <a:rPr lang="en-US" sz="1600" dirty="0">
                <a:latin typeface="Courier New"/>
                <a:cs typeface="Courier New"/>
              </a:rPr>
              <a:t>) AS </a:t>
            </a:r>
            <a:r>
              <a:rPr lang="en-US" sz="1600" dirty="0" err="1">
                <a:latin typeface="Courier New"/>
                <a:cs typeface="Courier New"/>
              </a:rPr>
              <a:t>qs</a:t>
            </a:r>
            <a:endParaRPr lang="en-US" dirty="0" err="1"/>
          </a:p>
          <a:p>
            <a:r>
              <a:rPr lang="en-US" sz="1600" dirty="0">
                <a:latin typeface="Courier New"/>
                <a:cs typeface="Courier New"/>
              </a:rPr>
              <a:t>CROSS APPLY </a:t>
            </a:r>
            <a:r>
              <a:rPr lang="en-US" sz="1600" dirty="0" err="1">
                <a:latin typeface="Courier New"/>
                <a:cs typeface="Courier New"/>
              </a:rPr>
              <a:t>sys.dm_exec_sql_text</a:t>
            </a:r>
            <a:r>
              <a:rPr lang="en-US" sz="1600" dirty="0">
                <a:latin typeface="Courier New"/>
                <a:cs typeface="Courier New"/>
              </a:rPr>
              <a:t>(</a:t>
            </a:r>
            <a:r>
              <a:rPr lang="en-US" sz="1600" dirty="0" err="1">
                <a:latin typeface="Courier New"/>
                <a:cs typeface="Courier New"/>
              </a:rPr>
              <a:t>qs.sql_handle</a:t>
            </a:r>
            <a:r>
              <a:rPr lang="en-US" sz="1600" dirty="0">
                <a:latin typeface="Courier New"/>
                <a:cs typeface="Courier New"/>
              </a:rPr>
              <a:t>) AS </a:t>
            </a:r>
            <a:r>
              <a:rPr lang="en-US" sz="1600" dirty="0" err="1">
                <a:latin typeface="Courier New"/>
                <a:cs typeface="Courier New"/>
              </a:rPr>
              <a:t>st</a:t>
            </a:r>
            <a:endParaRPr lang="en-US" dirty="0" err="1"/>
          </a:p>
          <a:p>
            <a:r>
              <a:rPr lang="en-US" sz="1600" dirty="0">
                <a:latin typeface="Courier New"/>
                <a:cs typeface="Courier New"/>
              </a:rPr>
              <a:t>CROSS APPLY </a:t>
            </a:r>
            <a:r>
              <a:rPr lang="en-US" sz="1600" dirty="0" err="1">
                <a:latin typeface="Courier New"/>
                <a:cs typeface="Courier New"/>
              </a:rPr>
              <a:t>sys.dm_exec_query_plan</a:t>
            </a:r>
            <a:r>
              <a:rPr lang="en-US" sz="1600" dirty="0">
                <a:latin typeface="Courier New"/>
                <a:cs typeface="Courier New"/>
              </a:rPr>
              <a:t>(</a:t>
            </a:r>
            <a:r>
              <a:rPr lang="en-US" sz="1600" dirty="0" err="1">
                <a:latin typeface="Courier New"/>
                <a:cs typeface="Courier New"/>
              </a:rPr>
              <a:t>qs.plan_handle</a:t>
            </a:r>
            <a:r>
              <a:rPr lang="en-US" sz="1600" dirty="0">
                <a:latin typeface="Courier New"/>
                <a:cs typeface="Courier New"/>
              </a:rPr>
              <a:t>) AS </a:t>
            </a:r>
            <a:r>
              <a:rPr lang="en-US" sz="1600" dirty="0" err="1">
                <a:latin typeface="Courier New"/>
                <a:cs typeface="Courier New"/>
              </a:rPr>
              <a:t>qp</a:t>
            </a:r>
            <a:endParaRPr lang="en-US" dirty="0" err="1"/>
          </a:p>
          <a:p>
            <a:r>
              <a:rPr lang="en-US" sz="1600" dirty="0">
                <a:latin typeface="Courier New"/>
                <a:cs typeface="Courier New"/>
              </a:rPr>
              <a:t>WHERE </a:t>
            </a:r>
            <a:r>
              <a:rPr lang="en-US" sz="1600" dirty="0" err="1">
                <a:latin typeface="Courier New"/>
                <a:cs typeface="Courier New"/>
              </a:rPr>
              <a:t>qp.query_plan.value</a:t>
            </a:r>
            <a:r>
              <a:rPr lang="en-US" sz="1600" dirty="0">
                <a:latin typeface="Courier New"/>
                <a:cs typeface="Courier New"/>
              </a:rPr>
              <a:t>('declare namespace p="http://schemas.microsoft.com/</a:t>
            </a:r>
            <a:r>
              <a:rPr lang="en-US" sz="1600" dirty="0" err="1">
                <a:latin typeface="Courier New"/>
                <a:cs typeface="Courier New"/>
              </a:rPr>
              <a:t>sqlserver</a:t>
            </a:r>
            <a:r>
              <a:rPr lang="en-US" sz="1600" dirty="0">
                <a:latin typeface="Courier New"/>
                <a:cs typeface="Courier New"/>
              </a:rPr>
              <a:t>/2004/07/</a:t>
            </a:r>
            <a:r>
              <a:rPr lang="en-US" sz="1600" dirty="0" err="1">
                <a:latin typeface="Courier New"/>
                <a:cs typeface="Courier New"/>
              </a:rPr>
              <a:t>showplan</a:t>
            </a:r>
            <a:r>
              <a:rPr lang="en-US" sz="1600" dirty="0">
                <a:latin typeface="Courier New"/>
                <a:cs typeface="Courier New"/>
              </a:rPr>
              <a:t>";count(//</a:t>
            </a:r>
            <a:r>
              <a:rPr lang="en-US" sz="1600" dirty="0" err="1">
                <a:latin typeface="Courier New"/>
                <a:cs typeface="Courier New"/>
              </a:rPr>
              <a:t>p:Warnings</a:t>
            </a:r>
            <a:r>
              <a:rPr lang="en-US" sz="1600" dirty="0">
                <a:latin typeface="Courier New"/>
                <a:cs typeface="Courier New"/>
              </a:rPr>
              <a:t>)', </a:t>
            </a:r>
            <a:r>
              <a:rPr lang="en-US" sz="1600" dirty="0" err="1">
                <a:latin typeface="Courier New"/>
                <a:cs typeface="Courier New"/>
              </a:rPr>
              <a:t>'int</a:t>
            </a:r>
            <a:r>
              <a:rPr lang="en-US" sz="1600" dirty="0">
                <a:latin typeface="Courier New"/>
                <a:cs typeface="Courier New"/>
              </a:rPr>
              <a:t>') &gt; 0</a:t>
            </a:r>
            <a:endParaRPr lang="en-US" dirty="0"/>
          </a:p>
          <a:p>
            <a:br>
              <a:rPr lang="en-US" dirty="0"/>
            </a:br>
            <a:endParaRPr lang="en-US" dirty="0"/>
          </a:p>
          <a:p>
            <a:endParaRPr lang="en-US" sz="1600" dirty="0">
              <a:latin typeface="Courier New"/>
              <a:cs typeface="Courier New"/>
            </a:endParaRPr>
          </a:p>
          <a:p>
            <a:endParaRPr lang="en-US"/>
          </a:p>
          <a:p>
            <a:pPr>
              <a:spcAft>
                <a:spcPts val="600"/>
              </a:spcAft>
            </a:pPr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solidFill>
                <a:srgbClr val="FF0000"/>
              </a:solidFill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7564716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BB0EA51-38E6-4569-A2F6-7454B1027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Common Implicit Conversion Types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FF683A39-97DF-4D8B-A7D9-96B4157C8E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785111"/>
              </p:ext>
            </p:extLst>
          </p:nvPr>
        </p:nvGraphicFramePr>
        <p:xfrm>
          <a:off x="1969347" y="1586682"/>
          <a:ext cx="8168640" cy="44500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2880">
                  <a:extLst>
                    <a:ext uri="{9D8B030D-6E8A-4147-A177-3AD203B41FA5}">
                      <a16:colId xmlns:a16="http://schemas.microsoft.com/office/drawing/2014/main" val="3880134615"/>
                    </a:ext>
                  </a:extLst>
                </a:gridCol>
                <a:gridCol w="2722880">
                  <a:extLst>
                    <a:ext uri="{9D8B030D-6E8A-4147-A177-3AD203B41FA5}">
                      <a16:colId xmlns:a16="http://schemas.microsoft.com/office/drawing/2014/main" val="1136911310"/>
                    </a:ext>
                  </a:extLst>
                </a:gridCol>
                <a:gridCol w="2722880">
                  <a:extLst>
                    <a:ext uri="{9D8B030D-6E8A-4147-A177-3AD203B41FA5}">
                      <a16:colId xmlns:a16="http://schemas.microsoft.com/office/drawing/2014/main" val="157208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Input Data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Table Data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Implicit Conversion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193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NVARCHAR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VARCHAR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345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NCHAR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533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VARCHAR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NVARCHAR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992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NCHAR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10390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INT,BIGINT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NVARCHAR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685593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INT,BIGINT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NCHAR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493130"/>
                  </a:ext>
                </a:extLst>
              </a:tr>
              <a:tr h="37083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INT,BIGINT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141035"/>
                  </a:ext>
                </a:extLst>
              </a:tr>
              <a:tr h="3708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NVARCHAR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INT,BIGINT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985574"/>
                  </a:ext>
                </a:extLst>
              </a:tr>
              <a:tr h="3708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NCHAR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INT,BIGINT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901590"/>
                  </a:ext>
                </a:extLst>
              </a:tr>
              <a:tr h="3708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VARCHAR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INT,BIGINT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347016"/>
                  </a:ext>
                </a:extLst>
              </a:tr>
              <a:tr h="3708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INT,BIGINT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8080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15156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81" y="0"/>
            <a:ext cx="12192000" cy="6858000"/>
          </a:xfrm>
          <a:prstGeom prst="rect">
            <a:avLst/>
          </a:pr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90A229-96A8-4224-8477-F60E2FF0DFCD}"/>
              </a:ext>
            </a:extLst>
          </p:cNvPr>
          <p:cNvSpPr/>
          <p:nvPr/>
        </p:nvSpPr>
        <p:spPr>
          <a:xfrm>
            <a:off x="2258667" y="1843240"/>
            <a:ext cx="7731618" cy="304698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CA" sz="9600" b="1" dirty="0">
                <a:solidFill>
                  <a:srgbClr val="FFFFFF"/>
                </a:solidFill>
                <a:latin typeface="Calibri Light"/>
              </a:rPr>
              <a:t>Serializable Transactions</a:t>
            </a:r>
            <a:endParaRPr lang="en-CA" sz="9600" b="1" dirty="0">
              <a:solidFill>
                <a:srgbClr val="FFFFFF"/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773500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AFE1151-0D14-4504-950C-EAFF3F3B959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29F4DAE-D0C6-4D03-A1ED-A5F5C826A7E2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4F6D14CB-71F7-47ED-B06E-5FA262A1C200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FF3E8156-726C-4AB4-9521-33E6A4C4377F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FCA7C0D9-C629-4C86-8B54-07006FC1BDAD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56B7AFD9-E249-432F-85FD-DC2F4E7684C3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57C24C62-E9E6-4E0A-8855-A47F435BF2FB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CFF628F9-597E-4120-9EEF-017B857A0568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577406C-45C4-4C96-98FC-DBFA28B4404E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026A26F9-274A-48EF-BB7D-E0C8EA2547F6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06A55F0F-DF8C-41D3-A6F7-936F4889EDBE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F52952BD-E81C-4422-9FC3-38921BEE09D7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E547F221-63E0-44E1-AF13-8C8776FA72DD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EA309391-0E7C-4A18-B861-19D1C76C4D59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1B4CD058-5549-4D4C-B804-E2C0D48E46CA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4030C2E4-7A11-43C9-B699-68BFE37FE41C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7B5FED9E-3C99-4661-9D1D-4314A83E280C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E6A1647D-EF37-4A87-B92F-BE8AAD59D8D7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B6131042-DFB6-4FEE-915B-06C44E4026B8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76E51552-16F9-47F1-BDD1-E4DB3D95B52A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36B8D369-7D22-49ED-AD82-0B7A460F4937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178DEAEF-5CE8-4AA3-9ACA-7C28589CB88F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5D27EAFD-D0DE-43D4-9D1B-9AEFBF14DCAE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24D3ABC-09C0-48E7-AA0A-0907A545D881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E9ED457-A0AC-4B64-9428-D7AA91A6981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Isosceles Triangle 22">
              <a:extLst>
                <a:ext uri="{FF2B5EF4-FFF2-40B4-BE49-F238E27FC236}">
                  <a16:creationId xmlns:a16="http://schemas.microsoft.com/office/drawing/2014/main" id="{3CCDDEAD-1A32-443F-ADEA-61F1AA0CCF61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12DAEA5-8744-49F1-9CF4-2110071FE647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66970A32-FB32-4881-8378-298B88BED5F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264" y="803186"/>
            <a:ext cx="6269015" cy="2978319"/>
          </a:xfrm>
          <a:prstGeom prst="rect">
            <a:avLst/>
          </a:prstGeom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B98338F-B5DF-400E-9C8D-3502F3B6B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58391"/>
            <a:ext cx="3498979" cy="245367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is a Serializable</a:t>
            </a:r>
            <a:r>
              <a:rPr lang="en-US" sz="4000" b="1" dirty="0">
                <a:solidFill>
                  <a:srgbClr val="FFFFFF"/>
                </a:solidFill>
                <a:latin typeface="+mj-lt"/>
                <a:ea typeface="+mj-ea"/>
                <a:cs typeface="Calibri Light"/>
              </a:rPr>
              <a:t> Transaction?</a:t>
            </a:r>
            <a:endParaRPr lang="en-US" sz="4000" b="1" kern="1200" dirty="0">
              <a:solidFill>
                <a:srgbClr val="FFFFFF"/>
              </a:solidFill>
              <a:latin typeface="+mj-lt"/>
              <a:ea typeface="+mj-ea"/>
              <a:cs typeface="Calibri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9F63B7-0DFC-4C97-8255-0C64F0E1D005}"/>
              </a:ext>
            </a:extLst>
          </p:cNvPr>
          <p:cNvSpPr txBox="1"/>
          <p:nvPr/>
        </p:nvSpPr>
        <p:spPr>
          <a:xfrm>
            <a:off x="4860549" y="1802068"/>
            <a:ext cx="7011605" cy="178435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A</a:t>
            </a:r>
            <a:r>
              <a:rPr lang="en-US" sz="2800" dirty="0">
                <a:cs typeface="Calibri"/>
              </a:rPr>
              <a:t> serializable transaction will cause a select to leave locks on the data selected until the transaction is committed or rolled back.</a:t>
            </a:r>
            <a:endParaRPr lang="en-US" sz="28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Most applications should be able to run with read committed</a:t>
            </a:r>
            <a:r>
              <a:rPr lang="en-US" sz="2800" dirty="0">
                <a:cs typeface="Calibri"/>
              </a:rPr>
              <a:t> as a transaction isolation level.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1860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5E81105-D271-44B8-B20C-3964E2C9E5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/>
          </a:blip>
          <a:srcRect r="13" b="173"/>
          <a:stretch/>
        </p:blipFill>
        <p:spPr>
          <a:xfrm>
            <a:off x="9030743" y="2474254"/>
            <a:ext cx="1912560" cy="1909489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BB0B6E-FD47-4DD4-9A05-0FBF75223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502" y="323850"/>
            <a:ext cx="7474172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endParaRPr lang="en-US" sz="4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r>
              <a:rPr lang="en-US" sz="4400" dirty="0">
                <a:latin typeface="+mj-lt"/>
                <a:ea typeface="+mj-ea"/>
                <a:cs typeface="Calibri Light"/>
              </a:rPr>
              <a:t>Find these by executing requests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9BF982-C37E-47A3-9028-E9B058F49EDB}"/>
              </a:ext>
            </a:extLst>
          </p:cNvPr>
          <p:cNvSpPr txBox="1"/>
          <p:nvPr/>
        </p:nvSpPr>
        <p:spPr>
          <a:xfrm>
            <a:off x="1136650" y="2278063"/>
            <a:ext cx="7769225" cy="435977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>
                <a:latin typeface="Courier New"/>
                <a:cs typeface="Courier New"/>
              </a:rPr>
              <a:t>SELECT </a:t>
            </a:r>
            <a:r>
              <a:rPr lang="en-US" dirty="0" err="1">
                <a:latin typeface="Courier New"/>
                <a:cs typeface="Courier New"/>
              </a:rPr>
              <a:t>st.text</a:t>
            </a:r>
            <a:r>
              <a:rPr lang="en-US" dirty="0">
                <a:latin typeface="Courier New"/>
                <a:cs typeface="Courier New"/>
              </a:rPr>
              <a:t>, er.* FROM </a:t>
            </a:r>
            <a:r>
              <a:rPr lang="en-US" dirty="0" err="1">
                <a:latin typeface="Courier New"/>
                <a:cs typeface="Courier New"/>
              </a:rPr>
              <a:t>sys.dm_exec_requests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er</a:t>
            </a:r>
            <a:r>
              <a:rPr lang="en-US" dirty="0">
                <a:latin typeface="Courier New"/>
                <a:cs typeface="Courier New"/>
              </a:rPr>
              <a:t> </a:t>
            </a:r>
          </a:p>
          <a:p>
            <a:r>
              <a:rPr lang="en-US" dirty="0">
                <a:latin typeface="Courier New"/>
                <a:cs typeface="Courier New"/>
              </a:rPr>
              <a:t>CROSS APPLY </a:t>
            </a:r>
            <a:r>
              <a:rPr lang="en-US" dirty="0" err="1">
                <a:latin typeface="Courier New"/>
                <a:cs typeface="Courier New"/>
              </a:rPr>
              <a:t>sys.dm_exec_sql_text</a:t>
            </a:r>
            <a:r>
              <a:rPr lang="en-US" dirty="0">
                <a:latin typeface="Courier New"/>
                <a:cs typeface="Courier New"/>
              </a:rPr>
              <a:t>(</a:t>
            </a:r>
            <a:r>
              <a:rPr lang="en-US" dirty="0" err="1">
                <a:latin typeface="Courier New"/>
                <a:cs typeface="Courier New"/>
              </a:rPr>
              <a:t>er.sql_handle</a:t>
            </a:r>
            <a:r>
              <a:rPr lang="en-US" dirty="0">
                <a:latin typeface="Courier New"/>
                <a:cs typeface="Courier New"/>
              </a:rPr>
              <a:t>) </a:t>
            </a:r>
            <a:r>
              <a:rPr lang="en-US" dirty="0" err="1">
                <a:latin typeface="Courier New"/>
                <a:cs typeface="Courier New"/>
              </a:rPr>
              <a:t>st</a:t>
            </a:r>
            <a:r>
              <a:rPr lang="en-US" dirty="0">
                <a:latin typeface="Courier New"/>
                <a:cs typeface="Courier New"/>
              </a:rPr>
              <a:t> </a:t>
            </a:r>
          </a:p>
          <a:p>
            <a:r>
              <a:rPr lang="en-US" dirty="0">
                <a:latin typeface="Courier New"/>
                <a:cs typeface="Courier New"/>
              </a:rPr>
              <a:t>WHERE </a:t>
            </a:r>
            <a:r>
              <a:rPr lang="en-US" dirty="0" err="1">
                <a:latin typeface="Courier New"/>
                <a:cs typeface="Courier New"/>
              </a:rPr>
              <a:t>er.transaction_isolation_level</a:t>
            </a:r>
            <a:r>
              <a:rPr lang="en-US" dirty="0">
                <a:latin typeface="Courier New"/>
                <a:cs typeface="Courier New"/>
              </a:rPr>
              <a:t> = 4</a:t>
            </a:r>
          </a:p>
          <a:p>
            <a:br>
              <a:rPr lang="en-US" dirty="0"/>
            </a:br>
            <a:endParaRPr lang="en-US" dirty="0"/>
          </a:p>
          <a:p>
            <a:br>
              <a:rPr lang="en-US" dirty="0"/>
            </a:br>
            <a:endParaRPr lang="en-US">
              <a:cs typeface="Calibri"/>
            </a:endParaRPr>
          </a:p>
          <a:p>
            <a:endParaRPr lang="en-US" sz="1600" dirty="0">
              <a:latin typeface="Courier New"/>
              <a:cs typeface="Courier New"/>
            </a:endParaRPr>
          </a:p>
          <a:p>
            <a:endParaRPr lang="en-US"/>
          </a:p>
          <a:p>
            <a:pPr>
              <a:spcAft>
                <a:spcPts val="600"/>
              </a:spcAft>
            </a:pPr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solidFill>
                <a:srgbClr val="FF0000"/>
              </a:solidFill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8942042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4">
            <a:extLst>
              <a:ext uri="{FF2B5EF4-FFF2-40B4-BE49-F238E27FC236}">
                <a16:creationId xmlns:a16="http://schemas.microsoft.com/office/drawing/2014/main" id="{765F4110-C0FC-4D61-ACD2-A7C950EAE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BB0B6E-FD47-4DD4-9A05-0FBF75223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1" y="3812954"/>
            <a:ext cx="6465287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endParaRPr lang="en-US" sz="48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l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Find these by deadlocks</a:t>
            </a:r>
          </a:p>
        </p:txBody>
      </p:sp>
      <p:cxnSp>
        <p:nvCxnSpPr>
          <p:cNvPr id="31" name="Straight Connector 26">
            <a:extLst>
              <a:ext uri="{FF2B5EF4-FFF2-40B4-BE49-F238E27FC236}">
                <a16:creationId xmlns:a16="http://schemas.microsoft.com/office/drawing/2014/main" id="{CC94CBDB-A76C-499E-95AB-C0A049E31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6">
            <a:extLst>
              <a:ext uri="{FF2B5EF4-FFF2-40B4-BE49-F238E27FC236}">
                <a16:creationId xmlns:a16="http://schemas.microsoft.com/office/drawing/2014/main" id="{05E81105-D271-44B8-B20C-3964E2C9E5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/>
          </a:blip>
          <a:srcRect l="16653" r="16403" b="4"/>
          <a:stretch/>
        </p:blipFill>
        <p:spPr>
          <a:xfrm>
            <a:off x="317635" y="321733"/>
            <a:ext cx="4160452" cy="6214534"/>
          </a:xfrm>
          <a:prstGeom prst="rect">
            <a:avLst/>
          </a:prstGeom>
        </p:spPr>
      </p:pic>
      <p:pic>
        <p:nvPicPr>
          <p:cNvPr id="7" name="Picture 7" descr="A close up of a device&#10;&#10;Description generated with very high confidence">
            <a:extLst>
              <a:ext uri="{FF2B5EF4-FFF2-40B4-BE49-F238E27FC236}">
                <a16:creationId xmlns:a16="http://schemas.microsoft.com/office/drawing/2014/main" id="{4EA370E2-DDF1-46E8-9ED3-B4770D1DAD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878" r="1" b="1"/>
          <a:stretch/>
        </p:blipFill>
        <p:spPr>
          <a:xfrm>
            <a:off x="4654296" y="299363"/>
            <a:ext cx="7217085" cy="300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3132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81" y="0"/>
            <a:ext cx="12192000" cy="6858000"/>
          </a:xfrm>
          <a:prstGeom prst="rect">
            <a:avLst/>
          </a:pr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90A229-96A8-4224-8477-F60E2FF0DFCD}"/>
              </a:ext>
            </a:extLst>
          </p:cNvPr>
          <p:cNvSpPr/>
          <p:nvPr/>
        </p:nvSpPr>
        <p:spPr>
          <a:xfrm>
            <a:off x="2258667" y="1843240"/>
            <a:ext cx="7731618" cy="452431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CA" sz="4800" b="1" dirty="0">
                <a:solidFill>
                  <a:srgbClr val="FFFFFF"/>
                </a:solidFill>
              </a:rPr>
              <a:t>My developers insist they are using the </a:t>
            </a:r>
            <a:r>
              <a:rPr lang="en-CA" sz="4800" b="1" dirty="0" err="1">
                <a:solidFill>
                  <a:srgbClr val="FFFFFF"/>
                </a:solidFill>
              </a:rPr>
              <a:t>ADO.Net</a:t>
            </a:r>
            <a:r>
              <a:rPr lang="en-CA" sz="4800" b="1" dirty="0">
                <a:solidFill>
                  <a:srgbClr val="FFFFFF"/>
                </a:solidFill>
              </a:rPr>
              <a:t> default of read committed.  Ask if they are using </a:t>
            </a:r>
            <a:r>
              <a:rPr lang="en-CA" sz="4800" b="1" dirty="0" err="1">
                <a:solidFill>
                  <a:srgbClr val="FFFFFF"/>
                </a:solidFill>
              </a:rPr>
              <a:t>TransactionScope</a:t>
            </a:r>
            <a:r>
              <a:rPr lang="en-CA" sz="4800" b="1" dirty="0">
                <a:solidFill>
                  <a:srgbClr val="FFFFFF"/>
                </a:solidFill>
              </a:rPr>
              <a:t>?</a:t>
            </a:r>
            <a:endParaRPr lang="en-US" sz="4800" b="1" dirty="0">
              <a:solidFill>
                <a:srgbClr val="FFFFFF"/>
              </a:solidFill>
              <a:cs typeface="Calibri"/>
            </a:endParaRPr>
          </a:p>
          <a:p>
            <a:pPr algn="ctr"/>
            <a:endParaRPr lang="en-CA" sz="9600" b="1" dirty="0">
              <a:solidFill>
                <a:srgbClr val="FFFFFF"/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5394854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5E81105-D271-44B8-B20C-3964E2C9E5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/>
          </a:blip>
          <a:srcRect r="13" b="173"/>
          <a:stretch/>
        </p:blipFill>
        <p:spPr>
          <a:xfrm>
            <a:off x="9030743" y="2474254"/>
            <a:ext cx="1912560" cy="1909489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BB0B6E-FD47-4DD4-9A05-0FBF75223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502" y="323850"/>
            <a:ext cx="7474172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endParaRPr lang="en-US" sz="4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r>
              <a:rPr lang="en-US" sz="4400" dirty="0" err="1">
                <a:latin typeface="+mj-lt"/>
                <a:ea typeface="+mj-ea"/>
                <a:cs typeface="Calibri Light"/>
              </a:rPr>
              <a:t>TransactionScope</a:t>
            </a:r>
            <a:r>
              <a:rPr lang="en-US" sz="4400" dirty="0">
                <a:latin typeface="+mj-lt"/>
                <a:ea typeface="+mj-ea"/>
                <a:cs typeface="Calibri Light"/>
              </a:rPr>
              <a:t> defaults to Serializable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9BF982-C37E-47A3-9028-E9B058F49EDB}"/>
              </a:ext>
            </a:extLst>
          </p:cNvPr>
          <p:cNvSpPr txBox="1"/>
          <p:nvPr/>
        </p:nvSpPr>
        <p:spPr>
          <a:xfrm>
            <a:off x="1136650" y="2278063"/>
            <a:ext cx="7769225" cy="435977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>
                <a:latin typeface="Courier New"/>
                <a:cs typeface="Courier New"/>
              </a:rPr>
              <a:t>// This code will include any SQL wrapped in the {}</a:t>
            </a:r>
          </a:p>
          <a:p>
            <a:r>
              <a:rPr lang="en-US" dirty="0">
                <a:latin typeface="Courier New"/>
                <a:cs typeface="Courier New"/>
              </a:rPr>
              <a:t>// in a Serializable Transaction</a:t>
            </a:r>
          </a:p>
          <a:p>
            <a:r>
              <a:rPr lang="en-US" dirty="0">
                <a:latin typeface="Courier New"/>
                <a:cs typeface="Courier New"/>
              </a:rPr>
              <a:t>using (</a:t>
            </a:r>
            <a:r>
              <a:rPr lang="en-US" dirty="0" err="1">
                <a:latin typeface="Courier New"/>
                <a:cs typeface="Courier New"/>
              </a:rPr>
              <a:t>TransactionScope</a:t>
            </a:r>
            <a:r>
              <a:rPr lang="en-US" dirty="0">
                <a:latin typeface="Courier New"/>
                <a:cs typeface="Courier New"/>
              </a:rPr>
              <a:t> scope = new </a:t>
            </a:r>
            <a:r>
              <a:rPr lang="en-US" dirty="0" err="1">
                <a:latin typeface="Courier New"/>
                <a:cs typeface="Courier New"/>
              </a:rPr>
              <a:t>TransactionScope</a:t>
            </a:r>
            <a:r>
              <a:rPr lang="en-US" dirty="0">
                <a:latin typeface="Courier New"/>
                <a:cs typeface="Courier New"/>
              </a:rPr>
              <a:t>())</a:t>
            </a:r>
            <a:br>
              <a:rPr lang="en-US" dirty="0">
                <a:latin typeface="Courier New"/>
                <a:cs typeface="Courier New"/>
              </a:rPr>
            </a:br>
            <a:r>
              <a:rPr lang="en-US" dirty="0">
                <a:latin typeface="Courier New"/>
                <a:cs typeface="Courier New"/>
              </a:rPr>
              <a:t>{...}</a:t>
            </a:r>
            <a:endParaRPr lang="en-US" dirty="0">
              <a:cs typeface="Calibri"/>
            </a:endParaRPr>
          </a:p>
          <a:p>
            <a:endParaRPr lang="en-US"/>
          </a:p>
          <a:p>
            <a:br>
              <a:rPr lang="en-US" dirty="0"/>
            </a:br>
            <a:endParaRPr lang="en-US" dirty="0"/>
          </a:p>
          <a:p>
            <a:br>
              <a:rPr lang="en-US" dirty="0"/>
            </a:br>
            <a:endParaRPr lang="en-US">
              <a:cs typeface="Calibri"/>
            </a:endParaRPr>
          </a:p>
          <a:p>
            <a:endParaRPr lang="en-US" sz="1600" dirty="0">
              <a:latin typeface="Courier New"/>
              <a:cs typeface="Courier New"/>
            </a:endParaRPr>
          </a:p>
          <a:p>
            <a:endParaRPr lang="en-US"/>
          </a:p>
          <a:p>
            <a:pPr>
              <a:spcAft>
                <a:spcPts val="600"/>
              </a:spcAft>
            </a:pPr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solidFill>
                <a:srgbClr val="FF0000"/>
              </a:solidFill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5339078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5E81105-D271-44B8-B20C-3964E2C9E5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/>
          </a:blip>
          <a:srcRect r="13" b="173"/>
          <a:stretch/>
        </p:blipFill>
        <p:spPr>
          <a:xfrm>
            <a:off x="9030743" y="2474254"/>
            <a:ext cx="1912560" cy="1909489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BB0B6E-FD47-4DD4-9A05-0FBF75223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502" y="323850"/>
            <a:ext cx="747417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4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r>
              <a:rPr lang="en-US" sz="4400" dirty="0">
                <a:latin typeface="+mj-lt"/>
                <a:ea typeface="+mj-ea"/>
                <a:cs typeface="Calibri Light"/>
              </a:rPr>
              <a:t>Don't use default behavior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9BF982-C37E-47A3-9028-E9B058F49EDB}"/>
              </a:ext>
            </a:extLst>
          </p:cNvPr>
          <p:cNvSpPr txBox="1"/>
          <p:nvPr/>
        </p:nvSpPr>
        <p:spPr>
          <a:xfrm>
            <a:off x="1136650" y="2502181"/>
            <a:ext cx="7769225" cy="435977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>
                <a:latin typeface="Courier New"/>
                <a:cs typeface="Courier New"/>
              </a:rPr>
              <a:t>// This code will use a </a:t>
            </a:r>
            <a:r>
              <a:rPr lang="en-US" dirty="0" err="1">
                <a:latin typeface="Courier New"/>
                <a:cs typeface="Courier New"/>
              </a:rPr>
              <a:t>ReadCommitted</a:t>
            </a:r>
            <a:r>
              <a:rPr lang="en-US" dirty="0">
                <a:latin typeface="Courier New"/>
                <a:cs typeface="Courier New"/>
              </a:rPr>
              <a:t> transaction</a:t>
            </a:r>
            <a:endParaRPr lang="en-US" dirty="0"/>
          </a:p>
          <a:p>
            <a:r>
              <a:rPr lang="en-US" dirty="0" err="1">
                <a:latin typeface="Courier New"/>
                <a:cs typeface="Courier New"/>
              </a:rPr>
              <a:t>TransactionOptions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transactionOptions</a:t>
            </a:r>
            <a:r>
              <a:rPr lang="en-US" dirty="0">
                <a:latin typeface="Courier New"/>
                <a:cs typeface="Courier New"/>
              </a:rPr>
              <a:t> = new </a:t>
            </a:r>
            <a:r>
              <a:rPr lang="en-US" dirty="0" err="1">
                <a:latin typeface="Courier New"/>
                <a:cs typeface="Courier New"/>
              </a:rPr>
              <a:t>TransactionOptions</a:t>
            </a:r>
            <a:r>
              <a:rPr lang="en-US" dirty="0">
                <a:latin typeface="Courier New"/>
                <a:cs typeface="Courier New"/>
              </a:rPr>
              <a:t>();</a:t>
            </a:r>
            <a:endParaRPr lang="en-US">
              <a:latin typeface="Calibri"/>
              <a:cs typeface="Calibri"/>
            </a:endParaRPr>
          </a:p>
          <a:p>
            <a:br>
              <a:rPr lang="en-US" dirty="0">
                <a:latin typeface="Courier New"/>
                <a:cs typeface="Courier New"/>
              </a:rPr>
            </a:br>
            <a:r>
              <a:rPr lang="en-US" dirty="0" err="1">
                <a:latin typeface="Courier New"/>
                <a:cs typeface="Courier New"/>
              </a:rPr>
              <a:t>transactionOptions.IsolationLevel</a:t>
            </a:r>
            <a:r>
              <a:rPr lang="en-US" dirty="0">
                <a:latin typeface="Courier New"/>
                <a:cs typeface="Courier New"/>
              </a:rPr>
              <a:t> = </a:t>
            </a:r>
            <a:r>
              <a:rPr lang="en-US" dirty="0" err="1">
                <a:latin typeface="Courier New"/>
                <a:cs typeface="Courier New"/>
              </a:rPr>
              <a:t>IsolationLevel.ReadCommitted</a:t>
            </a:r>
            <a:r>
              <a:rPr lang="en-US" dirty="0">
                <a:latin typeface="Courier New"/>
                <a:cs typeface="Courier New"/>
              </a:rPr>
              <a:t>;</a:t>
            </a:r>
            <a:endParaRPr lang="en-US" dirty="0">
              <a:latin typeface="Calibri"/>
              <a:cs typeface="Calibri"/>
            </a:endParaRPr>
          </a:p>
          <a:p>
            <a:br>
              <a:rPr lang="en-US" dirty="0">
                <a:latin typeface="Courier New"/>
                <a:cs typeface="Courier New"/>
              </a:rPr>
            </a:br>
            <a:r>
              <a:rPr lang="en-US" dirty="0">
                <a:latin typeface="Courier New"/>
                <a:cs typeface="Courier New"/>
              </a:rPr>
              <a:t>using (</a:t>
            </a:r>
            <a:r>
              <a:rPr lang="en-US" dirty="0" err="1">
                <a:latin typeface="Courier New"/>
                <a:cs typeface="Courier New"/>
              </a:rPr>
              <a:t>TransactionScope</a:t>
            </a:r>
            <a:r>
              <a:rPr lang="en-US" dirty="0">
                <a:latin typeface="Courier New"/>
                <a:cs typeface="Courier New"/>
              </a:rPr>
              <a:t> scope = new </a:t>
            </a:r>
            <a:r>
              <a:rPr lang="en-US" dirty="0" err="1">
                <a:latin typeface="Courier New"/>
                <a:cs typeface="Courier New"/>
              </a:rPr>
              <a:t>TransactionScope</a:t>
            </a:r>
            <a:r>
              <a:rPr lang="en-US" dirty="0">
                <a:latin typeface="Courier New"/>
                <a:cs typeface="Courier New"/>
              </a:rPr>
              <a:t>(</a:t>
            </a:r>
            <a:r>
              <a:rPr lang="en-US" dirty="0" err="1">
                <a:latin typeface="Courier New"/>
                <a:cs typeface="Courier New"/>
              </a:rPr>
              <a:t>TransactionScopeOption.Required</a:t>
            </a:r>
            <a:r>
              <a:rPr lang="en-US" dirty="0">
                <a:latin typeface="Courier New"/>
                <a:cs typeface="Courier New"/>
              </a:rPr>
              <a:t>, </a:t>
            </a:r>
            <a:r>
              <a:rPr lang="en-US" dirty="0" err="1">
                <a:latin typeface="Courier New"/>
                <a:cs typeface="Courier New"/>
              </a:rPr>
              <a:t>transactionOptions</a:t>
            </a:r>
            <a:r>
              <a:rPr lang="en-US" dirty="0">
                <a:latin typeface="Courier New"/>
                <a:cs typeface="Courier New"/>
              </a:rPr>
              <a:t>))</a:t>
            </a:r>
            <a:br>
              <a:rPr lang="en-US" dirty="0">
                <a:latin typeface="Courier New"/>
                <a:cs typeface="Courier New"/>
              </a:rPr>
            </a:br>
            <a:r>
              <a:rPr lang="en-US" dirty="0">
                <a:latin typeface="Courier New"/>
                <a:cs typeface="Courier New"/>
              </a:rPr>
              <a:t>{...}</a:t>
            </a:r>
            <a:endParaRPr lang="en-US">
              <a:cs typeface="Calibri"/>
            </a:endParaRPr>
          </a:p>
          <a:p>
            <a:endParaRPr lang="en-US"/>
          </a:p>
          <a:p>
            <a:endParaRPr lang="en-US"/>
          </a:p>
          <a:p>
            <a:br>
              <a:rPr lang="en-US" dirty="0"/>
            </a:br>
            <a:endParaRPr lang="en-US" dirty="0"/>
          </a:p>
          <a:p>
            <a:br>
              <a:rPr lang="en-US" dirty="0"/>
            </a:br>
            <a:endParaRPr lang="en-US">
              <a:cs typeface="Calibri"/>
            </a:endParaRPr>
          </a:p>
          <a:p>
            <a:endParaRPr lang="en-US" sz="1600" dirty="0">
              <a:latin typeface="Courier New"/>
              <a:cs typeface="Courier New"/>
            </a:endParaRPr>
          </a:p>
          <a:p>
            <a:endParaRPr lang="en-US"/>
          </a:p>
          <a:p>
            <a:pPr>
              <a:spcAft>
                <a:spcPts val="600"/>
              </a:spcAft>
            </a:pPr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solidFill>
                <a:srgbClr val="FF0000"/>
              </a:solidFill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6566155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81" y="0"/>
            <a:ext cx="12192000" cy="6858000"/>
          </a:xfrm>
          <a:prstGeom prst="rect">
            <a:avLst/>
          </a:pr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90A229-96A8-4224-8477-F60E2FF0DFCD}"/>
              </a:ext>
            </a:extLst>
          </p:cNvPr>
          <p:cNvSpPr/>
          <p:nvPr/>
        </p:nvSpPr>
        <p:spPr>
          <a:xfrm>
            <a:off x="2258667" y="1843240"/>
            <a:ext cx="7731618" cy="304698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CA" sz="9600" b="1" dirty="0">
                <a:solidFill>
                  <a:srgbClr val="FFFFFF"/>
                </a:solidFill>
                <a:latin typeface="Calibri Light"/>
              </a:rPr>
              <a:t>Leaked Connections</a:t>
            </a:r>
            <a:endParaRPr lang="en-CA" sz="9600" b="1" dirty="0">
              <a:solidFill>
                <a:srgbClr val="FFFFFF"/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9259132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AFE1151-0D14-4504-950C-EAFF3F3B959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29F4DAE-D0C6-4D03-A1ED-A5F5C826A7E2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4F6D14CB-71F7-47ED-B06E-5FA262A1C200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FF3E8156-726C-4AB4-9521-33E6A4C4377F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FCA7C0D9-C629-4C86-8B54-07006FC1BDAD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56B7AFD9-E249-432F-85FD-DC2F4E7684C3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57C24C62-E9E6-4E0A-8855-A47F435BF2FB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CFF628F9-597E-4120-9EEF-017B857A0568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577406C-45C4-4C96-98FC-DBFA28B4404E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026A26F9-274A-48EF-BB7D-E0C8EA2547F6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06A55F0F-DF8C-41D3-A6F7-936F4889EDBE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F52952BD-E81C-4422-9FC3-38921BEE09D7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E547F221-63E0-44E1-AF13-8C8776FA72DD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EA309391-0E7C-4A18-B861-19D1C76C4D59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1B4CD058-5549-4D4C-B804-E2C0D48E46CA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4030C2E4-7A11-43C9-B699-68BFE37FE41C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7B5FED9E-3C99-4661-9D1D-4314A83E280C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E6A1647D-EF37-4A87-B92F-BE8AAD59D8D7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B6131042-DFB6-4FEE-915B-06C44E4026B8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76E51552-16F9-47F1-BDD1-E4DB3D95B52A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36B8D369-7D22-49ED-AD82-0B7A460F4937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178DEAEF-5CE8-4AA3-9ACA-7C28589CB88F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5D27EAFD-D0DE-43D4-9D1B-9AEFBF14DCAE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24D3ABC-09C0-48E7-AA0A-0907A545D881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E9ED457-A0AC-4B64-9428-D7AA91A6981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Isosceles Triangle 22">
              <a:extLst>
                <a:ext uri="{FF2B5EF4-FFF2-40B4-BE49-F238E27FC236}">
                  <a16:creationId xmlns:a16="http://schemas.microsoft.com/office/drawing/2014/main" id="{3CCDDEAD-1A32-443F-ADEA-61F1AA0CCF61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12DAEA5-8744-49F1-9CF4-2110071FE647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66970A32-FB32-4881-8378-298B88BED5F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264" y="803186"/>
            <a:ext cx="6269015" cy="2978319"/>
          </a:xfrm>
          <a:prstGeom prst="rect">
            <a:avLst/>
          </a:prstGeom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B98338F-B5DF-400E-9C8D-3502F3B6B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58391"/>
            <a:ext cx="3498979" cy="245367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is a Leaked</a:t>
            </a:r>
            <a:r>
              <a:rPr lang="en-US" sz="4000" b="1" dirty="0">
                <a:solidFill>
                  <a:srgbClr val="FFFFFF"/>
                </a:solidFill>
                <a:latin typeface="+mj-lt"/>
                <a:ea typeface="+mj-ea"/>
                <a:cs typeface="Calibri Light"/>
              </a:rPr>
              <a:t> </a:t>
            </a:r>
            <a:br>
              <a:rPr lang="en-US" sz="4000" b="1" dirty="0">
                <a:solidFill>
                  <a:srgbClr val="FFFFFF"/>
                </a:solidFill>
                <a:latin typeface="+mj-lt"/>
                <a:ea typeface="+mj-ea"/>
                <a:cs typeface="Calibri Light"/>
              </a:rPr>
            </a:br>
            <a:r>
              <a:rPr lang="en-US" sz="4000" b="1" dirty="0">
                <a:solidFill>
                  <a:srgbClr val="FFFFFF"/>
                </a:solidFill>
                <a:latin typeface="+mj-lt"/>
                <a:ea typeface="+mj-ea"/>
                <a:cs typeface="Calibri Light"/>
              </a:rPr>
              <a:t>Connection?</a:t>
            </a:r>
            <a:endParaRPr lang="en-US" sz="4000" b="1" kern="1200" dirty="0">
              <a:solidFill>
                <a:srgbClr val="FFFFFF"/>
              </a:solidFill>
              <a:latin typeface="+mj-lt"/>
              <a:ea typeface="+mj-ea"/>
              <a:cs typeface="Calibri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9F63B7-0DFC-4C97-8255-0C64F0E1D005}"/>
              </a:ext>
            </a:extLst>
          </p:cNvPr>
          <p:cNvSpPr txBox="1"/>
          <p:nvPr/>
        </p:nvSpPr>
        <p:spPr>
          <a:xfrm>
            <a:off x="4860549" y="1802068"/>
            <a:ext cx="7011605" cy="178435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A</a:t>
            </a:r>
            <a:r>
              <a:rPr lang="en-US" sz="2800" dirty="0">
                <a:cs typeface="Calibri"/>
              </a:rPr>
              <a:t> leaked connection occurs when code does not correctly close/dispose of a </a:t>
            </a:r>
            <a:r>
              <a:rPr lang="en-US" sz="2800" dirty="0" err="1">
                <a:cs typeface="Calibri"/>
              </a:rPr>
              <a:t>SQLConnection</a:t>
            </a:r>
            <a:r>
              <a:rPr lang="en-US" sz="2800" dirty="0">
                <a:cs typeface="Calibri"/>
              </a:rPr>
              <a:t> object or </a:t>
            </a:r>
            <a:r>
              <a:rPr lang="en-US" sz="2800" dirty="0" err="1">
                <a:cs typeface="Calibri"/>
              </a:rPr>
              <a:t>SQLDataReader</a:t>
            </a:r>
            <a:r>
              <a:rPr lang="en-US" sz="2800" dirty="0">
                <a:cs typeface="Calibri"/>
              </a:rPr>
              <a:t> object.</a:t>
            </a:r>
            <a:endParaRPr lang="en-US" sz="2800" dirty="0"/>
          </a:p>
          <a:p>
            <a:pPr marL="514350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ADO.NET</a:t>
            </a:r>
            <a:r>
              <a:rPr lang="en-US" sz="2800" dirty="0">
                <a:cs typeface="Calibri"/>
              </a:rPr>
              <a:t> connection pools by default.  Leaking connections will cause a pool to fill up and eventually will lead to slow connection opening or errors.</a:t>
            </a: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6471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5E81105-D271-44B8-B20C-3964E2C9E5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/>
          </a:blip>
          <a:srcRect r="13" b="173"/>
          <a:stretch/>
        </p:blipFill>
        <p:spPr>
          <a:xfrm>
            <a:off x="9030743" y="2474254"/>
            <a:ext cx="1912560" cy="1909489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BB0B6E-FD47-4DD4-9A05-0FBF75223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502" y="323850"/>
            <a:ext cx="7474172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endParaRPr lang="en-US" sz="4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r>
              <a:rPr lang="en-US" sz="4400" dirty="0">
                <a:latin typeface="+mj-lt"/>
                <a:ea typeface="+mj-ea"/>
                <a:cs typeface="Calibri Light"/>
              </a:rPr>
              <a:t>Typical error message on application servers</a:t>
            </a:r>
            <a:endParaRPr lang="en-US" sz="4400" kern="1200" dirty="0">
              <a:latin typeface="+mj-lt"/>
              <a:ea typeface="+mj-lt"/>
              <a:cs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9BF982-C37E-47A3-9028-E9B058F49EDB}"/>
              </a:ext>
            </a:extLst>
          </p:cNvPr>
          <p:cNvSpPr txBox="1"/>
          <p:nvPr/>
        </p:nvSpPr>
        <p:spPr>
          <a:xfrm>
            <a:off x="1136650" y="2278063"/>
            <a:ext cx="7769225" cy="435977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dirty="0">
                <a:latin typeface="Courier New"/>
                <a:cs typeface="Courier New"/>
              </a:rPr>
              <a:t>Message=Timeout expired. The timeout period elapsed prior to obtaining a connection from the pool. This may have occurred because all pooled connections were in use and max pool size was reached.</a:t>
            </a:r>
            <a:endParaRPr lang="en-US" dirty="0"/>
          </a:p>
          <a:p>
            <a:endParaRPr lang="en-US"/>
          </a:p>
          <a:p>
            <a:endParaRPr lang="en-US"/>
          </a:p>
          <a:p>
            <a:br>
              <a:rPr lang="en-US" dirty="0"/>
            </a:br>
            <a:endParaRPr lang="en-US" dirty="0"/>
          </a:p>
          <a:p>
            <a:br>
              <a:rPr lang="en-US" dirty="0"/>
            </a:br>
            <a:endParaRPr lang="en-US">
              <a:cs typeface="Calibri"/>
            </a:endParaRPr>
          </a:p>
          <a:p>
            <a:endParaRPr lang="en-US" sz="1600" dirty="0">
              <a:latin typeface="Courier New"/>
              <a:cs typeface="Courier New"/>
            </a:endParaRPr>
          </a:p>
          <a:p>
            <a:endParaRPr lang="en-US"/>
          </a:p>
          <a:p>
            <a:pPr>
              <a:spcAft>
                <a:spcPts val="600"/>
              </a:spcAft>
            </a:pPr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solidFill>
                <a:srgbClr val="FF0000"/>
              </a:solidFill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811229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81" y="0"/>
            <a:ext cx="12192000" cy="6858000"/>
          </a:xfrm>
          <a:prstGeom prst="rect">
            <a:avLst/>
          </a:pr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90A229-96A8-4224-8477-F60E2FF0DFCD}"/>
              </a:ext>
            </a:extLst>
          </p:cNvPr>
          <p:cNvSpPr/>
          <p:nvPr/>
        </p:nvSpPr>
        <p:spPr>
          <a:xfrm>
            <a:off x="2258667" y="1843240"/>
            <a:ext cx="7731618" cy="452431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CA" sz="4800" b="1" dirty="0">
                <a:solidFill>
                  <a:srgbClr val="FFFFFF"/>
                </a:solidFill>
              </a:rPr>
              <a:t>This is an application issue</a:t>
            </a:r>
            <a:r>
              <a:rPr lang="en-CA" sz="4800" b="1" dirty="0">
                <a:solidFill>
                  <a:srgbClr val="FFFFFF"/>
                </a:solidFill>
                <a:cs typeface="Calibri"/>
              </a:rPr>
              <a:t>.  Why should I be concerned about it from a database perspective?</a:t>
            </a:r>
          </a:p>
          <a:p>
            <a:pPr algn="ctr"/>
            <a:endParaRPr lang="en-CA" sz="9600" b="1" dirty="0">
              <a:solidFill>
                <a:srgbClr val="FFFFFF"/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2174156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21">
            <a:extLst>
              <a:ext uri="{FF2B5EF4-FFF2-40B4-BE49-F238E27FC236}">
                <a16:creationId xmlns:a16="http://schemas.microsoft.com/office/drawing/2014/main" id="{FEB0B922-A6AE-4089-8B21-F3E1A7709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237586" cy="6858000"/>
          </a:xfrm>
          <a:custGeom>
            <a:avLst/>
            <a:gdLst>
              <a:gd name="connsiteX0" fmla="*/ 0 w 10237586"/>
              <a:gd name="connsiteY0" fmla="*/ 0 h 6858000"/>
              <a:gd name="connsiteX1" fmla="*/ 7061432 w 10237586"/>
              <a:gd name="connsiteY1" fmla="*/ 0 h 6858000"/>
              <a:gd name="connsiteX2" fmla="*/ 10237586 w 10237586"/>
              <a:gd name="connsiteY2" fmla="*/ 6858000 h 6858000"/>
              <a:gd name="connsiteX3" fmla="*/ 0 w 102375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37586" h="6858000">
                <a:moveTo>
                  <a:pt x="0" y="0"/>
                </a:moveTo>
                <a:lnTo>
                  <a:pt x="7061432" y="0"/>
                </a:lnTo>
                <a:lnTo>
                  <a:pt x="1023758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4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C5EB7378-ADA3-4D6E-8E3A-09FAD1478F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380336" cy="6858000"/>
          </a:xfrm>
          <a:custGeom>
            <a:avLst/>
            <a:gdLst>
              <a:gd name="connsiteX0" fmla="*/ 0 w 9380336"/>
              <a:gd name="connsiteY0" fmla="*/ 0 h 6858000"/>
              <a:gd name="connsiteX1" fmla="*/ 6204182 w 9380336"/>
              <a:gd name="connsiteY1" fmla="*/ 0 h 6858000"/>
              <a:gd name="connsiteX2" fmla="*/ 9380336 w 9380336"/>
              <a:gd name="connsiteY2" fmla="*/ 6858000 h 6858000"/>
              <a:gd name="connsiteX3" fmla="*/ 0 w 938033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80336" h="6858000">
                <a:moveTo>
                  <a:pt x="0" y="0"/>
                </a:moveTo>
                <a:lnTo>
                  <a:pt x="6204182" y="0"/>
                </a:lnTo>
                <a:lnTo>
                  <a:pt x="938033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BB0B6E-FD47-4DD4-9A05-0FBF75223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How to check it this is possibly affecting you?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9BF982-C37E-47A3-9028-E9B058F49EDB}"/>
              </a:ext>
            </a:extLst>
          </p:cNvPr>
          <p:cNvSpPr txBox="1"/>
          <p:nvPr/>
        </p:nvSpPr>
        <p:spPr>
          <a:xfrm>
            <a:off x="838200" y="2021249"/>
            <a:ext cx="5707565" cy="415571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solidFill>
                  <a:srgbClr val="FFFFFF"/>
                </a:solidFill>
                <a:latin typeface="Courier New"/>
                <a:cs typeface="Courier New"/>
              </a:rPr>
              <a:t>select count(1) </a:t>
            </a:r>
            <a:r>
              <a:rPr lang="en-US" sz="2000" dirty="0" err="1">
                <a:solidFill>
                  <a:srgbClr val="FFFFFF"/>
                </a:solidFill>
                <a:latin typeface="Courier New"/>
                <a:cs typeface="Courier New"/>
              </a:rPr>
              <a:t>conection_count</a:t>
            </a:r>
            <a:r>
              <a:rPr lang="en-US" sz="2000" dirty="0">
                <a:solidFill>
                  <a:srgbClr val="FFFFFF"/>
                </a:solidFill>
                <a:latin typeface="Courier New"/>
                <a:cs typeface="Courier New"/>
              </a:rPr>
              <a:t>, </a:t>
            </a:r>
            <a:r>
              <a:rPr lang="en-US" sz="2000" dirty="0" err="1">
                <a:solidFill>
                  <a:srgbClr val="FFFFFF"/>
                </a:solidFill>
                <a:latin typeface="Courier New"/>
                <a:cs typeface="Courier New"/>
              </a:rPr>
              <a:t>program_name</a:t>
            </a:r>
            <a:r>
              <a:rPr lang="en-US" sz="2000" dirty="0">
                <a:solidFill>
                  <a:srgbClr val="FFFFFF"/>
                </a:solidFill>
                <a:latin typeface="Courier New"/>
                <a:cs typeface="Courier New"/>
              </a:rPr>
              <a:t>, </a:t>
            </a:r>
            <a:r>
              <a:rPr lang="en-US" sz="2000" dirty="0" err="1">
                <a:solidFill>
                  <a:srgbClr val="FFFFFF"/>
                </a:solidFill>
                <a:latin typeface="Courier New"/>
                <a:cs typeface="Courier New"/>
              </a:rPr>
              <a:t>host_name</a:t>
            </a:r>
            <a:r>
              <a:rPr lang="en-US" sz="2000" dirty="0">
                <a:solidFill>
                  <a:srgbClr val="FFFFFF"/>
                </a:solidFill>
                <a:latin typeface="Courier New"/>
                <a:cs typeface="Courier New"/>
              </a:rPr>
              <a:t>, status, </a:t>
            </a:r>
            <a:r>
              <a:rPr lang="en-US" sz="2000" dirty="0" err="1">
                <a:solidFill>
                  <a:srgbClr val="FFFFFF"/>
                </a:solidFill>
                <a:latin typeface="Courier New"/>
                <a:cs typeface="Courier New"/>
              </a:rPr>
              <a:t>host_process_id</a:t>
            </a:r>
            <a:br>
              <a:rPr lang="en-US" sz="2000" dirty="0">
                <a:solidFill>
                  <a:srgbClr val="FFFFFF"/>
                </a:solidFill>
                <a:latin typeface="Courier New"/>
                <a:cs typeface="Courier New"/>
              </a:rPr>
            </a:br>
            <a:r>
              <a:rPr lang="en-US" sz="2000" dirty="0">
                <a:solidFill>
                  <a:srgbClr val="FFFFFF"/>
                </a:solidFill>
                <a:latin typeface="Courier New"/>
                <a:cs typeface="Courier New"/>
              </a:rPr>
              <a:t>from </a:t>
            </a:r>
            <a:r>
              <a:rPr lang="en-US" sz="2000" dirty="0" err="1">
                <a:solidFill>
                  <a:srgbClr val="FFFFFF"/>
                </a:solidFill>
                <a:latin typeface="Courier New"/>
                <a:cs typeface="Courier New"/>
              </a:rPr>
              <a:t>sys.dm_exec_sessions</a:t>
            </a:r>
            <a:r>
              <a:rPr lang="en-US" sz="2000" dirty="0">
                <a:solidFill>
                  <a:srgbClr val="FFFFFF"/>
                </a:solidFill>
                <a:latin typeface="Courier New"/>
                <a:cs typeface="Courier New"/>
              </a:rPr>
              <a:t> where </a:t>
            </a:r>
            <a:r>
              <a:rPr lang="en-US" sz="2000" dirty="0" err="1">
                <a:solidFill>
                  <a:srgbClr val="FFFFFF"/>
                </a:solidFill>
                <a:latin typeface="Courier New"/>
                <a:cs typeface="Courier New"/>
              </a:rPr>
              <a:t>is_user_process</a:t>
            </a:r>
            <a:r>
              <a:rPr lang="en-US" sz="2000" dirty="0">
                <a:solidFill>
                  <a:srgbClr val="FFFFFF"/>
                </a:solidFill>
                <a:latin typeface="Courier New"/>
                <a:cs typeface="Courier New"/>
              </a:rPr>
              <a:t> = 1</a:t>
            </a:r>
            <a:br>
              <a:rPr lang="en-US" sz="2000" dirty="0">
                <a:solidFill>
                  <a:srgbClr val="FFFFFF"/>
                </a:solidFill>
                <a:latin typeface="Courier New"/>
                <a:cs typeface="Courier New"/>
              </a:rPr>
            </a:br>
            <a:r>
              <a:rPr lang="en-US" sz="2000" dirty="0">
                <a:solidFill>
                  <a:srgbClr val="FFFFFF"/>
                </a:solidFill>
                <a:latin typeface="Courier New"/>
                <a:cs typeface="Courier New"/>
              </a:rPr>
              <a:t>group by </a:t>
            </a:r>
            <a:r>
              <a:rPr lang="en-US" sz="2000" dirty="0" err="1">
                <a:solidFill>
                  <a:srgbClr val="FFFFFF"/>
                </a:solidFill>
                <a:latin typeface="Courier New"/>
                <a:cs typeface="Courier New"/>
              </a:rPr>
              <a:t>program_name</a:t>
            </a:r>
            <a:r>
              <a:rPr lang="en-US" sz="2000" dirty="0">
                <a:solidFill>
                  <a:srgbClr val="FFFFFF"/>
                </a:solidFill>
                <a:latin typeface="Courier New"/>
                <a:cs typeface="Courier New"/>
              </a:rPr>
              <a:t>, </a:t>
            </a:r>
            <a:r>
              <a:rPr lang="en-US" sz="2000" dirty="0" err="1">
                <a:solidFill>
                  <a:srgbClr val="FFFFFF"/>
                </a:solidFill>
                <a:latin typeface="Courier New"/>
                <a:cs typeface="Courier New"/>
              </a:rPr>
              <a:t>host_name</a:t>
            </a:r>
            <a:r>
              <a:rPr lang="en-US" sz="2000" dirty="0">
                <a:solidFill>
                  <a:srgbClr val="FFFFFF"/>
                </a:solidFill>
                <a:latin typeface="Courier New"/>
                <a:cs typeface="Courier New"/>
              </a:rPr>
              <a:t>, status, </a:t>
            </a:r>
            <a:r>
              <a:rPr lang="en-US" sz="2000" dirty="0" err="1">
                <a:solidFill>
                  <a:srgbClr val="FFFFFF"/>
                </a:solidFill>
                <a:latin typeface="Courier New"/>
                <a:cs typeface="Courier New"/>
              </a:rPr>
              <a:t>host_process_id</a:t>
            </a:r>
            <a:r>
              <a:rPr lang="en-US" sz="2000" dirty="0">
                <a:solidFill>
                  <a:srgbClr val="FFFFFF"/>
                </a:solidFill>
                <a:latin typeface="Courier New"/>
                <a:cs typeface="Courier New"/>
              </a:rPr>
              <a:t> order by 1 </a:t>
            </a:r>
            <a:r>
              <a:rPr lang="en-US" sz="2000" dirty="0" err="1">
                <a:solidFill>
                  <a:srgbClr val="FFFFFF"/>
                </a:solidFill>
                <a:latin typeface="Courier New"/>
                <a:cs typeface="Courier New"/>
              </a:rPr>
              <a:t>desc</a:t>
            </a:r>
            <a:endParaRPr lang="en-US" dirty="0" err="1">
              <a:latin typeface="Courier New"/>
              <a:cs typeface="Courier New"/>
            </a:endParaRP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br>
              <a:rPr lang="en-US" sz="2000" dirty="0">
                <a:ea typeface="+mn-lt"/>
                <a:cs typeface="+mn-lt"/>
              </a:rPr>
            </a:br>
            <a:endParaRPr lang="en-US" sz="200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br>
              <a:rPr lang="en-US" sz="2000" dirty="0">
                <a:ea typeface="+mn-lt"/>
                <a:cs typeface="+mn-lt"/>
              </a:rPr>
            </a:br>
            <a:endParaRPr lang="en-US" sz="200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5E81105-D271-44B8-B20C-3964E2C9E5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/>
          </a:blip>
          <a:srcRect r="13" b="173"/>
          <a:stretch/>
        </p:blipFill>
        <p:spPr>
          <a:xfrm>
            <a:off x="8297157" y="1851555"/>
            <a:ext cx="2104422" cy="2101055"/>
          </a:xfrm>
          <a:prstGeom prst="rect">
            <a:avLst/>
          </a:prstGeom>
        </p:spPr>
      </p:pic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11D68B5-BE2A-4AF8-9744-FE8B749D5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755" y="4409199"/>
            <a:ext cx="10104863" cy="162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4964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FBAEADD-A17B-4AF8-B378-3F25A9F292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16" r="1" b="2082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5760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4B67115-34FF-40AB-AE36-706F791518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94" r="1" b="155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2157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548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 descr="A picture containing screenshot&#10;&#10;Description generated with very high confidence">
            <a:extLst>
              <a:ext uri="{FF2B5EF4-FFF2-40B4-BE49-F238E27FC236}">
                <a16:creationId xmlns:a16="http://schemas.microsoft.com/office/drawing/2014/main" id="{D94FD628-9C67-42FD-9861-EBDD9D573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150" y="643467"/>
            <a:ext cx="779170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3637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5E81105-D271-44B8-B20C-3964E2C9E5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/>
          </a:blip>
          <a:srcRect r="13" b="173"/>
          <a:stretch/>
        </p:blipFill>
        <p:spPr>
          <a:xfrm>
            <a:off x="9030743" y="2474254"/>
            <a:ext cx="1912560" cy="1909489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BB0B6E-FD47-4DD4-9A05-0FBF75223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502" y="323850"/>
            <a:ext cx="747417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4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r>
              <a:rPr lang="en-US" sz="4400" dirty="0">
                <a:latin typeface="+mj-lt"/>
                <a:ea typeface="+mj-ea"/>
                <a:cs typeface="+mj-cs"/>
              </a:rPr>
              <a:t>How to find the source of</a:t>
            </a:r>
            <a:r>
              <a:rPr lang="en-US" sz="4400" dirty="0">
                <a:latin typeface="+mj-lt"/>
                <a:ea typeface="+mj-ea"/>
                <a:cs typeface="Calibri Light"/>
              </a:rPr>
              <a:t> leaks?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9BF982-C37E-47A3-9028-E9B058F49EDB}"/>
              </a:ext>
            </a:extLst>
          </p:cNvPr>
          <p:cNvSpPr txBox="1"/>
          <p:nvPr/>
        </p:nvSpPr>
        <p:spPr>
          <a:xfrm>
            <a:off x="1136650" y="2278063"/>
            <a:ext cx="6467475" cy="435977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DECLARE @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host_name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nvarchar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(128)</a:t>
            </a:r>
            <a:b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</a:b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DECLARE @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host_process_id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int</a:t>
            </a:r>
            <a:b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</a:b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SET @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host_name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 = '</a:t>
            </a:r>
            <a:r>
              <a:rPr lang="en-US" sz="1200" dirty="0">
                <a:solidFill>
                  <a:srgbClr val="000000"/>
                </a:solidFill>
                <a:highlight>
                  <a:srgbClr val="FFFF00"/>
                </a:highlight>
                <a:latin typeface="Courier New"/>
                <a:cs typeface="Courier New"/>
              </a:rPr>
              <a:t>WIN-7S1S3U3QOBV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'</a:t>
            </a:r>
            <a:b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</a:b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SET @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host_process_id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 = </a:t>
            </a:r>
            <a:r>
              <a:rPr lang="en-US" sz="1200" dirty="0">
                <a:solidFill>
                  <a:srgbClr val="000000"/>
                </a:solidFill>
                <a:highlight>
                  <a:srgbClr val="FFFF00"/>
                </a:highlight>
                <a:latin typeface="Courier New"/>
                <a:cs typeface="Courier New"/>
              </a:rPr>
              <a:t>6056</a:t>
            </a:r>
            <a:endParaRPr lang="en-US" dirty="0">
              <a:solidFill>
                <a:srgbClr val="000000"/>
              </a:solidFill>
              <a:highlight>
                <a:srgbClr val="FFFF00"/>
              </a:highlight>
              <a:latin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>
              <a:spcAft>
                <a:spcPts val="600"/>
              </a:spcAft>
            </a:pP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SELECT top 100 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s.last_request_end_time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,</a:t>
            </a:r>
            <a:b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</a:b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datediff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ss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s.last_request_end_time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getdate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()) 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seconds_since_last_request_ended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,</a:t>
            </a:r>
            <a:b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</a:b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s.session_id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c.most_recent_sql_handle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,</a:t>
            </a:r>
            <a:b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</a:b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COALESCE(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st.text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N'Statement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 no longer in cache') 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statement_text</a:t>
            </a:r>
            <a:b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</a:b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FROM 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sys.dm_exec_sessions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 s</a:t>
            </a:r>
            <a:b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</a:b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INNER JOIN 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sys.dm_exec_connections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 c ON</a:t>
            </a:r>
            <a:b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</a:b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s.session_id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 = 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c.session_id</a:t>
            </a:r>
            <a:b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</a:b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OUTER APPLY 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sys.dm_exec_sql_text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c.most_recent_sql_handle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) 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st</a:t>
            </a:r>
            <a:b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</a:b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WHERE 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s.is_user_process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=1</a:t>
            </a:r>
            <a:b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</a:b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AND 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s.host_name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 = @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host_name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 AND 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s.status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 = 'sleeping'</a:t>
            </a:r>
            <a:b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</a:b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ORDER BY 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last_request_end_time</a:t>
            </a:r>
            <a:endParaRPr lang="en-US" dirty="0" err="1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solidFill>
                <a:srgbClr val="FF0000"/>
              </a:solidFill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5720357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C4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A6304621-8943-4EEE-88B1-EE0DA8A76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088" y="643467"/>
            <a:ext cx="1060382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5190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147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D9EA529-7158-41CF-B2F8-417B4326E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2045445"/>
            <a:ext cx="10905066" cy="276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3720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81" y="0"/>
            <a:ext cx="12192000" cy="6858000"/>
          </a:xfrm>
          <a:prstGeom prst="rect">
            <a:avLst/>
          </a:pr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90A229-96A8-4224-8477-F60E2FF0DFCD}"/>
              </a:ext>
            </a:extLst>
          </p:cNvPr>
          <p:cNvSpPr/>
          <p:nvPr/>
        </p:nvSpPr>
        <p:spPr>
          <a:xfrm>
            <a:off x="2258667" y="1843240"/>
            <a:ext cx="7731618" cy="304698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CA" sz="9600" b="1" dirty="0" err="1">
                <a:solidFill>
                  <a:srgbClr val="FFFFFF"/>
                </a:solidFill>
                <a:latin typeface="Calibri Light"/>
              </a:rPr>
              <a:t>.Net</a:t>
            </a:r>
            <a:r>
              <a:rPr lang="en-CA" sz="9600" b="1" dirty="0">
                <a:solidFill>
                  <a:srgbClr val="FFFFFF"/>
                </a:solidFill>
                <a:latin typeface="Calibri Light"/>
              </a:rPr>
              <a:t> Command Timeouts</a:t>
            </a:r>
            <a:endParaRPr lang="en-CA" sz="9600" b="1" dirty="0">
              <a:solidFill>
                <a:srgbClr val="FFFFFF"/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3506213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AFE1151-0D14-4504-950C-EAFF3F3B959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29F4DAE-D0C6-4D03-A1ED-A5F5C826A7E2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4F6D14CB-71F7-47ED-B06E-5FA262A1C200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FF3E8156-726C-4AB4-9521-33E6A4C4377F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FCA7C0D9-C629-4C86-8B54-07006FC1BDAD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56B7AFD9-E249-432F-85FD-DC2F4E7684C3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57C24C62-E9E6-4E0A-8855-A47F435BF2FB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CFF628F9-597E-4120-9EEF-017B857A0568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577406C-45C4-4C96-98FC-DBFA28B4404E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026A26F9-274A-48EF-BB7D-E0C8EA2547F6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06A55F0F-DF8C-41D3-A6F7-936F4889EDBE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F52952BD-E81C-4422-9FC3-38921BEE09D7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E547F221-63E0-44E1-AF13-8C8776FA72DD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EA309391-0E7C-4A18-B861-19D1C76C4D59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1B4CD058-5549-4D4C-B804-E2C0D48E46CA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4030C2E4-7A11-43C9-B699-68BFE37FE41C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7B5FED9E-3C99-4661-9D1D-4314A83E280C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E6A1647D-EF37-4A87-B92F-BE8AAD59D8D7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B6131042-DFB6-4FEE-915B-06C44E4026B8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76E51552-16F9-47F1-BDD1-E4DB3D95B52A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36B8D369-7D22-49ED-AD82-0B7A460F4937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178DEAEF-5CE8-4AA3-9ACA-7C28589CB88F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5D27EAFD-D0DE-43D4-9D1B-9AEFBF14DCAE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24D3ABC-09C0-48E7-AA0A-0907A545D881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E9ED457-A0AC-4B64-9428-D7AA91A6981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Isosceles Triangle 22">
              <a:extLst>
                <a:ext uri="{FF2B5EF4-FFF2-40B4-BE49-F238E27FC236}">
                  <a16:creationId xmlns:a16="http://schemas.microsoft.com/office/drawing/2014/main" id="{3CCDDEAD-1A32-443F-ADEA-61F1AA0CCF61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12DAEA5-8744-49F1-9CF4-2110071FE647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66970A32-FB32-4881-8378-298B88BED5F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264" y="803186"/>
            <a:ext cx="6269015" cy="2978319"/>
          </a:xfrm>
          <a:prstGeom prst="rect">
            <a:avLst/>
          </a:prstGeom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B98338F-B5DF-400E-9C8D-3502F3B6B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58391"/>
            <a:ext cx="3498979" cy="245367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 are</a:t>
            </a:r>
            <a:r>
              <a:rPr lang="en-US" sz="4000" b="1" dirty="0">
                <a:solidFill>
                  <a:srgbClr val="FFFFFF"/>
                </a:solidFill>
                <a:latin typeface="+mj-lt"/>
                <a:ea typeface="+mj-ea"/>
                <a:cs typeface="Calibri Light"/>
              </a:rPr>
              <a:t> </a:t>
            </a:r>
            <a:br>
              <a:rPr lang="en-US" sz="4000" b="1" dirty="0">
                <a:solidFill>
                  <a:srgbClr val="FFFFFF"/>
                </a:solidFill>
                <a:latin typeface="+mj-lt"/>
                <a:ea typeface="+mj-ea"/>
                <a:cs typeface="Calibri Light"/>
              </a:rPr>
            </a:br>
            <a:r>
              <a:rPr lang="en-US" sz="4000" b="1" dirty="0">
                <a:solidFill>
                  <a:srgbClr val="FFFFFF"/>
                </a:solidFill>
                <a:latin typeface="+mj-lt"/>
                <a:ea typeface="+mj-ea"/>
                <a:cs typeface="Calibri Light"/>
              </a:rPr>
              <a:t>Command Timeouts? </a:t>
            </a:r>
            <a:endParaRPr lang="en-US" sz="4000" b="1" kern="1200" dirty="0">
              <a:solidFill>
                <a:srgbClr val="FFFFFF"/>
              </a:solidFill>
              <a:latin typeface="+mj-lt"/>
              <a:ea typeface="+mj-ea"/>
              <a:cs typeface="Calibri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9F63B7-0DFC-4C97-8255-0C64F0E1D005}"/>
              </a:ext>
            </a:extLst>
          </p:cNvPr>
          <p:cNvSpPr txBox="1"/>
          <p:nvPr/>
        </p:nvSpPr>
        <p:spPr>
          <a:xfrm>
            <a:off x="4860549" y="1802068"/>
            <a:ext cx="7011605" cy="178435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514350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err="1">
                <a:cs typeface="Calibri"/>
              </a:rPr>
              <a:t>.Net</a:t>
            </a:r>
            <a:r>
              <a:rPr lang="en-US" sz="2800" dirty="0">
                <a:cs typeface="Calibri"/>
              </a:rPr>
              <a:t> Command timeouts occur (by default) after 30 seconds.  This is the result of an application terminating an executing request.</a:t>
            </a:r>
          </a:p>
          <a:p>
            <a:pPr marL="514350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cs typeface="Calibri"/>
              </a:rPr>
              <a:t>These aren't limited to coming from </a:t>
            </a:r>
            <a:r>
              <a:rPr lang="en-US" sz="2800" dirty="0" err="1">
                <a:cs typeface="Calibri"/>
              </a:rPr>
              <a:t>.Net</a:t>
            </a:r>
            <a:r>
              <a:rPr lang="en-US" sz="2800" dirty="0">
                <a:cs typeface="Calibri"/>
              </a:rPr>
              <a:t>, they also come from other processes such as SSMS.</a:t>
            </a:r>
          </a:p>
          <a:p>
            <a:pPr marL="514350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cs typeface="Calibri"/>
              </a:rPr>
              <a:t>It is good to track these in the database.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en-US" sz="2800" dirty="0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45510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54C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053A2D53-FCF3-4B5A-AF38-FACEF8705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185967"/>
            <a:ext cx="10905066" cy="448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8393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5E81105-D271-44B8-B20C-3964E2C9E5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/>
          </a:blip>
          <a:srcRect r="13" b="173"/>
          <a:stretch/>
        </p:blipFill>
        <p:spPr>
          <a:xfrm>
            <a:off x="9030743" y="2474254"/>
            <a:ext cx="1912560" cy="1909489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BB0B6E-FD47-4DD4-9A05-0FBF75223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502" y="323850"/>
            <a:ext cx="7474172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endParaRPr lang="en-US" sz="4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r>
              <a:rPr lang="en-US" sz="4400" dirty="0">
                <a:latin typeface="+mj-lt"/>
                <a:ea typeface="+mj-ea"/>
                <a:cs typeface="+mj-cs"/>
              </a:rPr>
              <a:t>The simplest way to track them is via an extended event.</a:t>
            </a:r>
            <a:endParaRPr lang="en-US" sz="4400" kern="1200" dirty="0">
              <a:latin typeface="+mj-lt"/>
              <a:ea typeface="+mj-lt"/>
              <a:cs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9BF982-C37E-47A3-9028-E9B058F49EDB}"/>
              </a:ext>
            </a:extLst>
          </p:cNvPr>
          <p:cNvSpPr txBox="1"/>
          <p:nvPr/>
        </p:nvSpPr>
        <p:spPr>
          <a:xfrm>
            <a:off x="262591" y="3178009"/>
            <a:ext cx="10120592" cy="176001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000">
                <a:latin typeface="Courier New"/>
                <a:cs typeface="Courier New"/>
              </a:rPr>
              <a:t>CREATE EVENT SESSION </a:t>
            </a:r>
            <a:r>
              <a:rPr lang="en-US" sz="2000" err="1">
                <a:latin typeface="Courier New"/>
                <a:cs typeface="Courier New"/>
              </a:rPr>
              <a:t>execution_timeout</a:t>
            </a:r>
            <a:r>
              <a:rPr lang="en-US" sz="2000">
                <a:latin typeface="Courier New"/>
                <a:cs typeface="Courier New"/>
              </a:rPr>
              <a:t> ON SERVER</a:t>
            </a:r>
            <a:br>
              <a:rPr lang="en-US" sz="2000" dirty="0">
                <a:latin typeface="Courier New"/>
                <a:cs typeface="Courier New"/>
              </a:rPr>
            </a:br>
            <a:r>
              <a:rPr lang="en-US" sz="2000">
                <a:latin typeface="Courier New"/>
                <a:cs typeface="Courier New"/>
              </a:rPr>
              <a:t>ADD EVENT </a:t>
            </a:r>
            <a:r>
              <a:rPr lang="en-US" sz="2000" err="1">
                <a:latin typeface="Courier New"/>
                <a:cs typeface="Courier New"/>
              </a:rPr>
              <a:t>sqlserver.attention</a:t>
            </a:r>
            <a:br>
              <a:rPr lang="en-US" sz="2000" dirty="0">
                <a:latin typeface="Courier New"/>
                <a:cs typeface="Courier New"/>
              </a:rPr>
            </a:br>
            <a:r>
              <a:rPr lang="en-US" sz="2000" dirty="0">
                <a:latin typeface="Courier New"/>
                <a:cs typeface="Courier New"/>
              </a:rPr>
              <a:t>(ACTION (</a:t>
            </a:r>
            <a:r>
              <a:rPr lang="en-US" sz="2000" dirty="0" err="1">
                <a:latin typeface="Courier New"/>
                <a:cs typeface="Courier New"/>
              </a:rPr>
              <a:t>sqlserver.session_id</a:t>
            </a:r>
            <a:r>
              <a:rPr lang="en-US" sz="2000" dirty="0">
                <a:latin typeface="Courier New"/>
                <a:cs typeface="Courier New"/>
              </a:rPr>
              <a:t>, </a:t>
            </a:r>
            <a:r>
              <a:rPr lang="en-US" sz="2000" dirty="0" err="1">
                <a:latin typeface="Courier New"/>
                <a:cs typeface="Courier New"/>
              </a:rPr>
              <a:t>sqlserver.database_id</a:t>
            </a:r>
            <a:r>
              <a:rPr lang="en-US" sz="2000" dirty="0">
                <a:latin typeface="Courier New"/>
                <a:cs typeface="Courier New"/>
              </a:rPr>
              <a:t>, </a:t>
            </a:r>
            <a:r>
              <a:rPr lang="en-US" sz="2000" dirty="0" err="1">
                <a:latin typeface="Courier New"/>
                <a:cs typeface="Courier New"/>
              </a:rPr>
              <a:t>sqlserver.database_name</a:t>
            </a:r>
            <a:r>
              <a:rPr lang="en-US" sz="2000" dirty="0">
                <a:latin typeface="Courier New"/>
                <a:cs typeface="Courier New"/>
              </a:rPr>
              <a:t>,</a:t>
            </a:r>
            <a:br>
              <a:rPr lang="en-US" sz="2000" dirty="0">
                <a:latin typeface="Courier New"/>
                <a:cs typeface="Courier New"/>
              </a:rPr>
            </a:br>
            <a:r>
              <a:rPr lang="en-US" sz="2000">
                <a:latin typeface="Courier New"/>
                <a:cs typeface="Courier New"/>
              </a:rPr>
              <a:t>sqlserver.username, sqlserver.sql_text, sqlserver.client_hostname,</a:t>
            </a:r>
            <a:br>
              <a:rPr lang="en-US" sz="2000" dirty="0">
                <a:latin typeface="Courier New"/>
                <a:cs typeface="Courier New"/>
              </a:rPr>
            </a:br>
            <a:r>
              <a:rPr lang="en-US" sz="2000">
                <a:latin typeface="Courier New"/>
                <a:cs typeface="Courier New"/>
              </a:rPr>
              <a:t>sqlserver.client_app_name)</a:t>
            </a:r>
            <a:br>
              <a:rPr lang="en-US" sz="2000" dirty="0">
                <a:latin typeface="Courier New"/>
                <a:cs typeface="Courier New"/>
              </a:rPr>
            </a:br>
            <a:r>
              <a:rPr lang="en-US" sz="2000">
                <a:latin typeface="Courier New"/>
                <a:cs typeface="Courier New"/>
              </a:rPr>
              <a:t>WHERE ([package0].[equal_boolean]([sqlserver].[is_system],(0))))</a:t>
            </a:r>
            <a:br>
              <a:rPr lang="en-US" sz="2000" dirty="0">
                <a:latin typeface="Courier New"/>
                <a:cs typeface="Courier New"/>
              </a:rPr>
            </a:br>
            <a:r>
              <a:rPr lang="en-US" sz="2000">
                <a:latin typeface="Courier New"/>
                <a:cs typeface="Courier New"/>
              </a:rPr>
              <a:t>ADD TARGET package0.event_file(SET filename=N'execution_timeout.xel',</a:t>
            </a:r>
            <a:br>
              <a:rPr lang="en-US" sz="2000" dirty="0">
                <a:latin typeface="Courier New"/>
                <a:cs typeface="Courier New"/>
              </a:rPr>
            </a:br>
            <a:r>
              <a:rPr lang="en-US" sz="2000">
                <a:latin typeface="Courier New"/>
                <a:cs typeface="Courier New"/>
              </a:rPr>
              <a:t>max_file_size=(5),max_rollover_files=(2))</a:t>
            </a:r>
            <a:br>
              <a:rPr lang="en-US" sz="2000" dirty="0">
                <a:latin typeface="Courier New"/>
                <a:cs typeface="Courier New"/>
              </a:rPr>
            </a:br>
            <a:r>
              <a:rPr lang="en-US" sz="2000">
                <a:latin typeface="Courier New"/>
                <a:cs typeface="Courier New"/>
              </a:rPr>
              <a:t>ALTER EVENT SESSION execution_timeout  ON SERVER STATE = start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7757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5E81105-D271-44B8-B20C-3964E2C9E5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/>
          </a:blip>
          <a:srcRect r="13" b="173"/>
          <a:stretch/>
        </p:blipFill>
        <p:spPr>
          <a:xfrm>
            <a:off x="9030743" y="2474254"/>
            <a:ext cx="1912560" cy="1909489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BB0B6E-FD47-4DD4-9A05-0FBF75223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502" y="323850"/>
            <a:ext cx="7474172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endParaRPr lang="en-US" sz="4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r>
              <a:rPr lang="en-US" sz="4400" dirty="0">
                <a:latin typeface="+mj-lt"/>
                <a:ea typeface="+mj-ea"/>
                <a:cs typeface="+mj-cs"/>
              </a:rPr>
              <a:t>Querying the extended event</a:t>
            </a:r>
            <a:r>
              <a:rPr lang="en-US" sz="4400" dirty="0">
                <a:latin typeface="+mj-lt"/>
                <a:ea typeface="+mj-lt"/>
                <a:cs typeface="+mj-lt"/>
              </a:rPr>
              <a:t> data collected:</a:t>
            </a:r>
            <a:endParaRPr lang="en-US" sz="4400" kern="1200" dirty="0">
              <a:latin typeface="+mj-lt"/>
              <a:ea typeface="+mj-lt"/>
              <a:cs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9BF982-C37E-47A3-9028-E9B058F49EDB}"/>
              </a:ext>
            </a:extLst>
          </p:cNvPr>
          <p:cNvSpPr txBox="1"/>
          <p:nvPr/>
        </p:nvSpPr>
        <p:spPr>
          <a:xfrm>
            <a:off x="262591" y="3178009"/>
            <a:ext cx="10120592" cy="176001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000" dirty="0">
                <a:latin typeface="Courier New"/>
                <a:cs typeface="Courier New"/>
              </a:rPr>
              <a:t>SELECT</a:t>
            </a:r>
            <a:br>
              <a:rPr lang="en-US" sz="2000" dirty="0">
                <a:latin typeface="Courier New"/>
                <a:cs typeface="Courier New"/>
              </a:rPr>
            </a:br>
            <a:r>
              <a:rPr lang="en-US" sz="2000" dirty="0" err="1">
                <a:latin typeface="Courier New"/>
                <a:cs typeface="Courier New"/>
              </a:rPr>
              <a:t>object_name</a:t>
            </a:r>
            <a:r>
              <a:rPr lang="en-US" sz="2000" dirty="0">
                <a:latin typeface="Courier New"/>
                <a:cs typeface="Courier New"/>
              </a:rPr>
              <a:t>, convert(</a:t>
            </a:r>
            <a:r>
              <a:rPr lang="en-US" sz="2000" dirty="0" err="1">
                <a:latin typeface="Courier New"/>
                <a:cs typeface="Courier New"/>
              </a:rPr>
              <a:t>xml,event_data</a:t>
            </a:r>
            <a:r>
              <a:rPr lang="en-US" sz="2000" dirty="0">
                <a:latin typeface="Courier New"/>
                <a:cs typeface="Courier New"/>
              </a:rPr>
              <a:t>), </a:t>
            </a:r>
            <a:r>
              <a:rPr lang="en-US" sz="2000" dirty="0" err="1">
                <a:latin typeface="Courier New"/>
                <a:cs typeface="Courier New"/>
              </a:rPr>
              <a:t>file_name</a:t>
            </a:r>
            <a:r>
              <a:rPr lang="en-US" sz="2000" dirty="0">
                <a:latin typeface="Courier New"/>
                <a:cs typeface="Courier New"/>
              </a:rPr>
              <a:t>, </a:t>
            </a:r>
            <a:r>
              <a:rPr lang="en-US" sz="2000" dirty="0" err="1">
                <a:latin typeface="Courier New"/>
                <a:cs typeface="Courier New"/>
              </a:rPr>
              <a:t>file_offset</a:t>
            </a:r>
            <a:br>
              <a:rPr lang="en-US" sz="2000" dirty="0">
                <a:latin typeface="Courier New"/>
                <a:cs typeface="Courier New"/>
              </a:rPr>
            </a:br>
            <a:r>
              <a:rPr lang="en-US" sz="2000" dirty="0">
                <a:latin typeface="Courier New"/>
                <a:cs typeface="Courier New"/>
              </a:rPr>
              <a:t>FROM </a:t>
            </a:r>
            <a:r>
              <a:rPr lang="en-US" sz="2000" dirty="0" err="1">
                <a:latin typeface="Courier New"/>
                <a:cs typeface="Courier New"/>
              </a:rPr>
              <a:t>sys.fn_xe_file_target_read_file</a:t>
            </a:r>
            <a:r>
              <a:rPr lang="en-US" sz="2000" dirty="0">
                <a:latin typeface="Courier New"/>
                <a:cs typeface="Courier New"/>
              </a:rPr>
              <a:t>(</a:t>
            </a:r>
            <a:r>
              <a:rPr lang="en-US" sz="2000" dirty="0" err="1">
                <a:latin typeface="Courier New"/>
                <a:cs typeface="Courier New"/>
              </a:rPr>
              <a:t>N'execution_timeout</a:t>
            </a:r>
            <a:r>
              <a:rPr lang="en-US" sz="2000" dirty="0">
                <a:latin typeface="Courier New"/>
                <a:cs typeface="Courier New"/>
              </a:rPr>
              <a:t>*.</a:t>
            </a:r>
            <a:r>
              <a:rPr lang="en-US" sz="2000" dirty="0" err="1">
                <a:latin typeface="Courier New"/>
                <a:cs typeface="Courier New"/>
              </a:rPr>
              <a:t>xel</a:t>
            </a:r>
            <a:r>
              <a:rPr lang="en-US" sz="2000" dirty="0">
                <a:latin typeface="Courier New"/>
                <a:cs typeface="Courier New"/>
              </a:rPr>
              <a:t>',</a:t>
            </a:r>
            <a:br>
              <a:rPr lang="en-US" sz="2000" dirty="0">
                <a:latin typeface="Courier New"/>
                <a:cs typeface="Courier New"/>
              </a:rPr>
            </a:br>
            <a:r>
              <a:rPr lang="en-US" sz="2000" dirty="0">
                <a:latin typeface="Courier New"/>
                <a:cs typeface="Courier New"/>
              </a:rPr>
              <a:t>NULL,NULL,NULL)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393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81" y="0"/>
            <a:ext cx="12192000" cy="6858000"/>
          </a:xfrm>
          <a:prstGeom prst="rect">
            <a:avLst/>
          </a:pr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90A229-96A8-4224-8477-F60E2FF0DFCD}"/>
              </a:ext>
            </a:extLst>
          </p:cNvPr>
          <p:cNvSpPr/>
          <p:nvPr/>
        </p:nvSpPr>
        <p:spPr>
          <a:xfrm>
            <a:off x="2258667" y="1843240"/>
            <a:ext cx="7731618" cy="304698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CA" sz="9600" b="1" dirty="0">
                <a:solidFill>
                  <a:srgbClr val="FFFFFF"/>
                </a:solidFill>
                <a:latin typeface="Calibri Light"/>
              </a:rPr>
              <a:t>"</a:t>
            </a:r>
            <a:r>
              <a:rPr lang="en-CA" sz="9600" b="1" dirty="0" err="1">
                <a:solidFill>
                  <a:srgbClr val="FFFFFF"/>
                </a:solidFill>
                <a:latin typeface="Calibri Light"/>
              </a:rPr>
              <a:t>.Net</a:t>
            </a:r>
            <a:r>
              <a:rPr lang="en-CA" sz="9600" b="1" dirty="0">
                <a:solidFill>
                  <a:srgbClr val="FFFFFF"/>
                </a:solidFill>
                <a:latin typeface="Calibri Light"/>
              </a:rPr>
              <a:t> </a:t>
            </a:r>
            <a:r>
              <a:rPr lang="en-CA" sz="9600" b="1" dirty="0" err="1">
                <a:solidFill>
                  <a:srgbClr val="FFFFFF"/>
                </a:solidFill>
                <a:latin typeface="Calibri Light"/>
              </a:rPr>
              <a:t>SqlClientData</a:t>
            </a:r>
            <a:r>
              <a:rPr lang="en-CA" sz="9600" b="1" dirty="0">
                <a:solidFill>
                  <a:srgbClr val="FFFFFF"/>
                </a:solidFill>
                <a:latin typeface="Calibri Light"/>
              </a:rPr>
              <a:t> Provider"</a:t>
            </a:r>
            <a:endParaRPr lang="en-CA" sz="9600" b="1" dirty="0">
              <a:solidFill>
                <a:srgbClr val="FFFFFF"/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0323790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3BB5D57-6178-4F62-B472-0312F6D95A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4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BE4C597-C13F-43BD-B3D8-7D4CAC809B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84" r="31927" b="-2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C61BD32-7542-4D52-BA5A-3ADE869BF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5330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B0B6E-FD47-4DD4-9A05-0FBF75223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8" y="1396289"/>
            <a:ext cx="638710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Typical output of sys.dm_exec_sessions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9BF982-C37E-47A3-9028-E9B058F49EDB}"/>
              </a:ext>
            </a:extLst>
          </p:cNvPr>
          <p:cNvSpPr txBox="1"/>
          <p:nvPr/>
        </p:nvSpPr>
        <p:spPr>
          <a:xfrm>
            <a:off x="805542" y="2871982"/>
            <a:ext cx="6382657" cy="318168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latin typeface="Courier New"/>
                <a:cs typeface="Courier New"/>
              </a:rPr>
              <a:t>select * from </a:t>
            </a:r>
            <a:r>
              <a:rPr lang="en-US" dirty="0" err="1">
                <a:latin typeface="Courier New"/>
                <a:cs typeface="Courier New"/>
              </a:rPr>
              <a:t>sys.dm_exec_sessions</a:t>
            </a:r>
            <a:r>
              <a:rPr lang="en-US" dirty="0">
                <a:latin typeface="Courier New"/>
                <a:cs typeface="Courier New"/>
              </a:rPr>
              <a:t> s where </a:t>
            </a:r>
            <a:r>
              <a:rPr lang="en-US" dirty="0" err="1">
                <a:latin typeface="Courier New"/>
                <a:cs typeface="Courier New"/>
              </a:rPr>
              <a:t>s.session_id</a:t>
            </a:r>
            <a:r>
              <a:rPr lang="en-US" dirty="0">
                <a:latin typeface="Courier New"/>
                <a:cs typeface="Courier New"/>
              </a:rPr>
              <a:t> != @@</a:t>
            </a:r>
            <a:r>
              <a:rPr lang="en-US" dirty="0" err="1">
                <a:latin typeface="Courier New"/>
                <a:cs typeface="Courier New"/>
              </a:rPr>
              <a:t>spid</a:t>
            </a:r>
            <a:r>
              <a:rPr lang="en-US" dirty="0">
                <a:latin typeface="Courier New"/>
                <a:cs typeface="Courier New"/>
              </a:rPr>
              <a:t> and </a:t>
            </a:r>
            <a:r>
              <a:rPr lang="en-US" dirty="0" err="1">
                <a:latin typeface="Courier New"/>
                <a:cs typeface="Courier New"/>
              </a:rPr>
              <a:t>s.is_user_process</a:t>
            </a:r>
            <a:r>
              <a:rPr lang="en-US" dirty="0">
                <a:latin typeface="Courier New"/>
                <a:cs typeface="Courier New"/>
              </a:rPr>
              <a:t> = 1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C6A2225-94AF-4BC4-98F4-77746E7B1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06CA44F-1944-4DC0-82F8-D2C1492CC1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17" r="43665" b="-1"/>
          <a:stretch/>
        </p:blipFill>
        <p:spPr>
          <a:xfrm>
            <a:off x="7689829" y="10"/>
            <a:ext cx="4502173" cy="344820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48F5915-2CE1-4F74-88C5-D4366893D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5E81105-D271-44B8-B20C-3964E2C9E5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/>
          </a:blip>
          <a:srcRect t="9051" r="-5" b="9855"/>
          <a:stretch/>
        </p:blipFill>
        <p:spPr>
          <a:xfrm>
            <a:off x="8768827" y="4082141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390569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5E81105-D271-44B8-B20C-3964E2C9E5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/>
          </a:blip>
          <a:srcRect r="13" b="173"/>
          <a:stretch/>
        </p:blipFill>
        <p:spPr>
          <a:xfrm>
            <a:off x="9030743" y="2474254"/>
            <a:ext cx="1912560" cy="1909489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BB0B6E-FD47-4DD4-9A05-0FBF75223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502" y="323850"/>
            <a:ext cx="7474172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endParaRPr lang="en-US" sz="4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r>
              <a:rPr lang="en-US" sz="4400" dirty="0">
                <a:latin typeface="+mj-lt"/>
                <a:ea typeface="+mj-ea"/>
                <a:cs typeface="+mj-cs"/>
              </a:rPr>
              <a:t>Just </a:t>
            </a:r>
            <a:r>
              <a:rPr lang="en-US" sz="4400" dirty="0">
                <a:latin typeface="+mj-lt"/>
                <a:ea typeface="+mj-ea"/>
                <a:cs typeface="Calibri Light"/>
              </a:rPr>
              <a:t>set the application name in the connection string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9BF982-C37E-47A3-9028-E9B058F49EDB}"/>
              </a:ext>
            </a:extLst>
          </p:cNvPr>
          <p:cNvSpPr txBox="1"/>
          <p:nvPr/>
        </p:nvSpPr>
        <p:spPr>
          <a:xfrm>
            <a:off x="262591" y="2087561"/>
            <a:ext cx="10120592" cy="176001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latin typeface="Courier New"/>
                <a:cs typeface="Courier New"/>
              </a:rPr>
              <a:t>"Integrated Security = </a:t>
            </a:r>
            <a:r>
              <a:rPr lang="en-US" sz="2000" dirty="0" err="1">
                <a:latin typeface="Courier New"/>
                <a:cs typeface="Courier New"/>
              </a:rPr>
              <a:t>true;server</a:t>
            </a:r>
            <a:r>
              <a:rPr lang="en-US" sz="2000" dirty="0">
                <a:latin typeface="Courier New"/>
                <a:cs typeface="Courier New"/>
              </a:rPr>
              <a:t>=localhost\\sql2012;"</a:t>
            </a:r>
            <a:endParaRPr lang="en-US" sz="2000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0BC7EF-0498-4524-B4AD-78B3E8EF2313}"/>
              </a:ext>
            </a:extLst>
          </p:cNvPr>
          <p:cNvSpPr txBox="1"/>
          <p:nvPr/>
        </p:nvSpPr>
        <p:spPr>
          <a:xfrm>
            <a:off x="329826" y="3958943"/>
            <a:ext cx="10120592" cy="176001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000" dirty="0">
                <a:latin typeface="Courier New"/>
                <a:cs typeface="Courier New"/>
              </a:rPr>
              <a:t>"Integrated Security = </a:t>
            </a:r>
            <a:r>
              <a:rPr lang="en-US" sz="2000" dirty="0" err="1">
                <a:latin typeface="Courier New"/>
                <a:cs typeface="Courier New"/>
              </a:rPr>
              <a:t>true;server</a:t>
            </a:r>
            <a:r>
              <a:rPr lang="en-US" sz="2000" dirty="0">
                <a:latin typeface="Courier New"/>
                <a:cs typeface="Courier New"/>
              </a:rPr>
              <a:t>=localhost\\sql2012; </a:t>
            </a:r>
            <a:r>
              <a:rPr lang="en-US" sz="2000" dirty="0">
                <a:highlight>
                  <a:srgbClr val="FFFF00"/>
                </a:highlight>
                <a:latin typeface="Courier New"/>
                <a:cs typeface="Courier New"/>
              </a:rPr>
              <a:t>Application Name=</a:t>
            </a:r>
            <a:r>
              <a:rPr lang="en-US" sz="2000" dirty="0" err="1">
                <a:highlight>
                  <a:srgbClr val="FFFF00"/>
                </a:highlight>
                <a:latin typeface="Courier New"/>
                <a:cs typeface="Courier New"/>
              </a:rPr>
              <a:t>MyDotNetApplication</a:t>
            </a:r>
            <a:r>
              <a:rPr lang="en-US" sz="2000" dirty="0">
                <a:latin typeface="Courier New"/>
                <a:cs typeface="Courier New"/>
              </a:rPr>
              <a:t>"</a:t>
            </a:r>
            <a:endParaRPr lang="en-US" dirty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9685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B0B6E-FD47-4DD4-9A05-0FBF75223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8" y="1396289"/>
            <a:ext cx="571282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Typical output of sys.dm_exec_sessions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9BF982-C37E-47A3-9028-E9B058F49EDB}"/>
              </a:ext>
            </a:extLst>
          </p:cNvPr>
          <p:cNvSpPr txBox="1"/>
          <p:nvPr/>
        </p:nvSpPr>
        <p:spPr>
          <a:xfrm>
            <a:off x="805543" y="2871982"/>
            <a:ext cx="4558309" cy="318168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latin typeface="Courier New"/>
                <a:cs typeface="Courier New"/>
              </a:rPr>
              <a:t>select * from </a:t>
            </a:r>
            <a:r>
              <a:rPr lang="en-US" dirty="0" err="1">
                <a:latin typeface="Courier New"/>
                <a:cs typeface="Courier New"/>
              </a:rPr>
              <a:t>sys.dm_exec_sessions</a:t>
            </a:r>
            <a:r>
              <a:rPr lang="en-US" dirty="0">
                <a:latin typeface="Courier New"/>
                <a:cs typeface="Courier New"/>
              </a:rPr>
              <a:t> s where </a:t>
            </a:r>
            <a:r>
              <a:rPr lang="en-US" dirty="0" err="1">
                <a:latin typeface="Courier New"/>
                <a:cs typeface="Courier New"/>
              </a:rPr>
              <a:t>s.session_id</a:t>
            </a:r>
            <a:r>
              <a:rPr lang="en-US" dirty="0">
                <a:latin typeface="Courier New"/>
                <a:cs typeface="Courier New"/>
              </a:rPr>
              <a:t> != @@</a:t>
            </a:r>
            <a:r>
              <a:rPr lang="en-US" dirty="0" err="1">
                <a:latin typeface="Courier New"/>
                <a:cs typeface="Courier New"/>
              </a:rPr>
              <a:t>spid</a:t>
            </a:r>
            <a:r>
              <a:rPr lang="en-US" dirty="0">
                <a:latin typeface="Courier New"/>
                <a:cs typeface="Courier New"/>
              </a:rPr>
              <a:t> and </a:t>
            </a:r>
            <a:r>
              <a:rPr lang="en-US" dirty="0" err="1">
                <a:latin typeface="Courier New"/>
                <a:cs typeface="Courier New"/>
              </a:rPr>
              <a:t>s.is_user_process</a:t>
            </a:r>
            <a:r>
              <a:rPr lang="en-US" dirty="0">
                <a:latin typeface="Courier New"/>
                <a:cs typeface="Courier New"/>
              </a:rPr>
              <a:t> = 1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99A8FB7-A79B-4BC9-9D56-B79587F6A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04761" y="2650637"/>
            <a:ext cx="3118104" cy="311810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23893E2-3349-46D7-A7AA-B9E447957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96859" y="0"/>
            <a:ext cx="4198060" cy="3650200"/>
          </a:xfrm>
          <a:custGeom>
            <a:avLst/>
            <a:gdLst>
              <a:gd name="connsiteX0" fmla="*/ 262846 w 4198060"/>
              <a:gd name="connsiteY0" fmla="*/ 0 h 3650200"/>
              <a:gd name="connsiteX1" fmla="*/ 4198060 w 4198060"/>
              <a:gd name="connsiteY1" fmla="*/ 0 h 3650200"/>
              <a:gd name="connsiteX2" fmla="*/ 4198060 w 4198060"/>
              <a:gd name="connsiteY2" fmla="*/ 3021648 h 3650200"/>
              <a:gd name="connsiteX3" fmla="*/ 4142653 w 4198060"/>
              <a:gd name="connsiteY3" fmla="*/ 3072005 h 3650200"/>
              <a:gd name="connsiteX4" fmla="*/ 2532040 w 4198060"/>
              <a:gd name="connsiteY4" fmla="*/ 3650200 h 3650200"/>
              <a:gd name="connsiteX5" fmla="*/ 0 w 4198060"/>
              <a:gd name="connsiteY5" fmla="*/ 1118160 h 3650200"/>
              <a:gd name="connsiteX6" fmla="*/ 198981 w 4198060"/>
              <a:gd name="connsiteY6" fmla="*/ 132576 h 365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8060" h="3650200">
                <a:moveTo>
                  <a:pt x="262846" y="0"/>
                </a:moveTo>
                <a:lnTo>
                  <a:pt x="4198060" y="0"/>
                </a:lnTo>
                <a:lnTo>
                  <a:pt x="4198060" y="3021648"/>
                </a:lnTo>
                <a:lnTo>
                  <a:pt x="4142653" y="3072005"/>
                </a:lnTo>
                <a:cubicBezTo>
                  <a:pt x="3704967" y="3433216"/>
                  <a:pt x="3143843" y="3650200"/>
                  <a:pt x="2532040" y="3650200"/>
                </a:cubicBezTo>
                <a:cubicBezTo>
                  <a:pt x="1133633" y="3650200"/>
                  <a:pt x="0" y="2516567"/>
                  <a:pt x="0" y="1118160"/>
                </a:cubicBezTo>
                <a:cubicBezTo>
                  <a:pt x="0" y="768558"/>
                  <a:pt x="70852" y="435505"/>
                  <a:pt x="198981" y="132576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5E81105-D271-44B8-B20C-3964E2C9E5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/>
          </a:blip>
          <a:srcRect r="-4" b="-4"/>
          <a:stretch/>
        </p:blipFill>
        <p:spPr>
          <a:xfrm>
            <a:off x="5969353" y="2815228"/>
            <a:ext cx="2788920" cy="2788920"/>
          </a:xfrm>
          <a:custGeom>
            <a:avLst/>
            <a:gdLst>
              <a:gd name="connsiteX0" fmla="*/ 1440180 w 2880360"/>
              <a:gd name="connsiteY0" fmla="*/ 0 h 2880360"/>
              <a:gd name="connsiteX1" fmla="*/ 2880360 w 2880360"/>
              <a:gd name="connsiteY1" fmla="*/ 1440180 h 2880360"/>
              <a:gd name="connsiteX2" fmla="*/ 1440180 w 2880360"/>
              <a:gd name="connsiteY2" fmla="*/ 2880360 h 2880360"/>
              <a:gd name="connsiteX3" fmla="*/ 0 w 2880360"/>
              <a:gd name="connsiteY3" fmla="*/ 1440180 h 2880360"/>
              <a:gd name="connsiteX4" fmla="*/ 1440180 w 2880360"/>
              <a:gd name="connsiteY4" fmla="*/ 0 h 288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</p:spPr>
      </p:pic>
      <p:pic>
        <p:nvPicPr>
          <p:cNvPr id="5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A9B7DCB-CEFB-4C93-A97F-4AD67FAFF9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089" r="42801"/>
          <a:stretch/>
        </p:blipFill>
        <p:spPr>
          <a:xfrm>
            <a:off x="8160603" y="2"/>
            <a:ext cx="4034316" cy="3486455"/>
          </a:xfrm>
          <a:custGeom>
            <a:avLst/>
            <a:gdLst>
              <a:gd name="connsiteX0" fmla="*/ 280681 w 4034316"/>
              <a:gd name="connsiteY0" fmla="*/ 0 h 3486455"/>
              <a:gd name="connsiteX1" fmla="*/ 4034316 w 4034316"/>
              <a:gd name="connsiteY1" fmla="*/ 0 h 3486455"/>
              <a:gd name="connsiteX2" fmla="*/ 4034316 w 4034316"/>
              <a:gd name="connsiteY2" fmla="*/ 2800630 h 3486455"/>
              <a:gd name="connsiteX3" fmla="*/ 3874752 w 4034316"/>
              <a:gd name="connsiteY3" fmla="*/ 2945652 h 3486455"/>
              <a:gd name="connsiteX4" fmla="*/ 2368296 w 4034316"/>
              <a:gd name="connsiteY4" fmla="*/ 3486455 h 3486455"/>
              <a:gd name="connsiteX5" fmla="*/ 0 w 4034316"/>
              <a:gd name="connsiteY5" fmla="*/ 1118159 h 3486455"/>
              <a:gd name="connsiteX6" fmla="*/ 186113 w 4034316"/>
              <a:gd name="connsiteY6" fmla="*/ 196311 h 348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34316" h="3486455">
                <a:moveTo>
                  <a:pt x="280681" y="0"/>
                </a:moveTo>
                <a:lnTo>
                  <a:pt x="4034316" y="0"/>
                </a:lnTo>
                <a:lnTo>
                  <a:pt x="4034316" y="2800630"/>
                </a:lnTo>
                <a:lnTo>
                  <a:pt x="3874752" y="2945652"/>
                </a:lnTo>
                <a:cubicBezTo>
                  <a:pt x="3465371" y="3283503"/>
                  <a:pt x="2940535" y="3486455"/>
                  <a:pt x="2368296" y="3486455"/>
                </a:cubicBezTo>
                <a:cubicBezTo>
                  <a:pt x="1060322" y="3486455"/>
                  <a:pt x="0" y="2426133"/>
                  <a:pt x="0" y="1118159"/>
                </a:cubicBezTo>
                <a:cubicBezTo>
                  <a:pt x="0" y="791166"/>
                  <a:pt x="66270" y="479650"/>
                  <a:pt x="186113" y="196311"/>
                </a:cubicBezTo>
                <a:close/>
              </a:path>
            </a:pathLst>
          </a:custGeom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B7592FE-10D1-4664-B623-353F47C8D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8132" y="4032250"/>
            <a:ext cx="3303868" cy="2825750"/>
          </a:xfrm>
          <a:custGeom>
            <a:avLst/>
            <a:gdLst>
              <a:gd name="connsiteX0" fmla="*/ 1888600 w 3303868"/>
              <a:gd name="connsiteY0" fmla="*/ 0 h 2825750"/>
              <a:gd name="connsiteX1" fmla="*/ 3224042 w 3303868"/>
              <a:gd name="connsiteY1" fmla="*/ 553158 h 2825750"/>
              <a:gd name="connsiteX2" fmla="*/ 3303868 w 3303868"/>
              <a:gd name="connsiteY2" fmla="*/ 640989 h 2825750"/>
              <a:gd name="connsiteX3" fmla="*/ 3303868 w 3303868"/>
              <a:gd name="connsiteY3" fmla="*/ 2825750 h 2825750"/>
              <a:gd name="connsiteX4" fmla="*/ 250380 w 3303868"/>
              <a:gd name="connsiteY4" fmla="*/ 2825750 h 2825750"/>
              <a:gd name="connsiteX5" fmla="*/ 227944 w 3303868"/>
              <a:gd name="connsiteY5" fmla="*/ 2788819 h 2825750"/>
              <a:gd name="connsiteX6" fmla="*/ 0 w 3303868"/>
              <a:gd name="connsiteY6" fmla="*/ 1888600 h 2825750"/>
              <a:gd name="connsiteX7" fmla="*/ 1888600 w 3303868"/>
              <a:gd name="connsiteY7" fmla="*/ 0 h 282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03868" h="2825750">
                <a:moveTo>
                  <a:pt x="1888600" y="0"/>
                </a:moveTo>
                <a:cubicBezTo>
                  <a:pt x="2410123" y="0"/>
                  <a:pt x="2882273" y="211389"/>
                  <a:pt x="3224042" y="553158"/>
                </a:cubicBezTo>
                <a:lnTo>
                  <a:pt x="3303868" y="640989"/>
                </a:lnTo>
                <a:lnTo>
                  <a:pt x="3303868" y="2825750"/>
                </a:lnTo>
                <a:lnTo>
                  <a:pt x="250380" y="2825750"/>
                </a:lnTo>
                <a:lnTo>
                  <a:pt x="227944" y="2788819"/>
                </a:lnTo>
                <a:cubicBezTo>
                  <a:pt x="82574" y="2521217"/>
                  <a:pt x="0" y="2214552"/>
                  <a:pt x="0" y="1888600"/>
                </a:cubicBezTo>
                <a:cubicBezTo>
                  <a:pt x="0" y="845555"/>
                  <a:pt x="845555" y="0"/>
                  <a:pt x="188860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06CA44F-1944-4DC0-82F8-D2C1492CC1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146" r="45196"/>
          <a:stretch/>
        </p:blipFill>
        <p:spPr>
          <a:xfrm>
            <a:off x="9053088" y="4197217"/>
            <a:ext cx="3138912" cy="2660795"/>
          </a:xfrm>
          <a:custGeom>
            <a:avLst/>
            <a:gdLst>
              <a:gd name="connsiteX0" fmla="*/ 1723644 w 3138912"/>
              <a:gd name="connsiteY0" fmla="*/ 0 h 2660795"/>
              <a:gd name="connsiteX1" fmla="*/ 3053691 w 3138912"/>
              <a:gd name="connsiteY1" fmla="*/ 627247 h 2660795"/>
              <a:gd name="connsiteX2" fmla="*/ 3138912 w 3138912"/>
              <a:gd name="connsiteY2" fmla="*/ 741211 h 2660795"/>
              <a:gd name="connsiteX3" fmla="*/ 3138912 w 3138912"/>
              <a:gd name="connsiteY3" fmla="*/ 2660795 h 2660795"/>
              <a:gd name="connsiteX4" fmla="*/ 278239 w 3138912"/>
              <a:gd name="connsiteY4" fmla="*/ 2660795 h 2660795"/>
              <a:gd name="connsiteX5" fmla="*/ 208035 w 3138912"/>
              <a:gd name="connsiteY5" fmla="*/ 2545235 h 2660795"/>
              <a:gd name="connsiteX6" fmla="*/ 0 w 3138912"/>
              <a:gd name="connsiteY6" fmla="*/ 1723644 h 2660795"/>
              <a:gd name="connsiteX7" fmla="*/ 1723644 w 3138912"/>
              <a:gd name="connsiteY7" fmla="*/ 0 h 266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8912" h="2660795">
                <a:moveTo>
                  <a:pt x="1723644" y="0"/>
                </a:moveTo>
                <a:cubicBezTo>
                  <a:pt x="2259111" y="0"/>
                  <a:pt x="2737550" y="244172"/>
                  <a:pt x="3053691" y="627247"/>
                </a:cubicBezTo>
                <a:lnTo>
                  <a:pt x="3138912" y="741211"/>
                </a:lnTo>
                <a:lnTo>
                  <a:pt x="3138912" y="2660795"/>
                </a:lnTo>
                <a:lnTo>
                  <a:pt x="278239" y="2660795"/>
                </a:lnTo>
                <a:lnTo>
                  <a:pt x="208035" y="2545235"/>
                </a:lnTo>
                <a:cubicBezTo>
                  <a:pt x="75362" y="2301006"/>
                  <a:pt x="0" y="2021126"/>
                  <a:pt x="0" y="1723644"/>
                </a:cubicBezTo>
                <a:cubicBezTo>
                  <a:pt x="0" y="771702"/>
                  <a:pt x="771702" y="0"/>
                  <a:pt x="172364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472462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81" y="0"/>
            <a:ext cx="12192000" cy="6858000"/>
          </a:xfrm>
          <a:prstGeom prst="rect">
            <a:avLst/>
          </a:prstGeom>
          <a:gradFill>
            <a:gsLst>
              <a:gs pos="0">
                <a:schemeClr val="accent2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90A229-96A8-4224-8477-F60E2FF0DFCD}"/>
              </a:ext>
            </a:extLst>
          </p:cNvPr>
          <p:cNvSpPr/>
          <p:nvPr/>
        </p:nvSpPr>
        <p:spPr>
          <a:xfrm>
            <a:off x="2258667" y="1843240"/>
            <a:ext cx="7731618" cy="304698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CA" sz="9600" b="1" dirty="0">
                <a:solidFill>
                  <a:srgbClr val="FFFFFF"/>
                </a:solidFill>
                <a:latin typeface="Calibri Light"/>
              </a:rPr>
              <a:t>Single Use</a:t>
            </a:r>
            <a:r>
              <a:rPr lang="en-CA" sz="9600" b="1" dirty="0">
                <a:solidFill>
                  <a:srgbClr val="FFFFFF"/>
                </a:solidFill>
                <a:latin typeface="Calibri Light"/>
                <a:cs typeface="Calibri Light"/>
              </a:rPr>
              <a:t> Execution Plans</a:t>
            </a:r>
          </a:p>
        </p:txBody>
      </p:sp>
    </p:spTree>
    <p:extLst>
      <p:ext uri="{BB962C8B-B14F-4D97-AF65-F5344CB8AC3E}">
        <p14:creationId xmlns:p14="http://schemas.microsoft.com/office/powerpoint/2010/main" val="21639973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AFE1151-0D14-4504-950C-EAFF3F3B959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29F4DAE-D0C6-4D03-A1ED-A5F5C826A7E2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4F6D14CB-71F7-47ED-B06E-5FA262A1C200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FF3E8156-726C-4AB4-9521-33E6A4C4377F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FCA7C0D9-C629-4C86-8B54-07006FC1BDAD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56B7AFD9-E249-432F-85FD-DC2F4E7684C3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57C24C62-E9E6-4E0A-8855-A47F435BF2FB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CFF628F9-597E-4120-9EEF-017B857A0568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577406C-45C4-4C96-98FC-DBFA28B4404E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026A26F9-274A-48EF-BB7D-E0C8EA2547F6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06A55F0F-DF8C-41D3-A6F7-936F4889EDBE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F52952BD-E81C-4422-9FC3-38921BEE09D7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E547F221-63E0-44E1-AF13-8C8776FA72DD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EA309391-0E7C-4A18-B861-19D1C76C4D59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1B4CD058-5549-4D4C-B804-E2C0D48E46CA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4030C2E4-7A11-43C9-B699-68BFE37FE41C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7B5FED9E-3C99-4661-9D1D-4314A83E280C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E6A1647D-EF37-4A87-B92F-BE8AAD59D8D7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B6131042-DFB6-4FEE-915B-06C44E4026B8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76E51552-16F9-47F1-BDD1-E4DB3D95B52A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36B8D369-7D22-49ED-AD82-0B7A460F4937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178DEAEF-5CE8-4AA3-9ACA-7C28589CB88F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5D27EAFD-D0DE-43D4-9D1B-9AEFBF14DCAE}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24D3ABC-09C0-48E7-AA0A-0907A545D881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E9ED457-A0AC-4B64-9428-D7AA91A6981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Isosceles Triangle 22">
              <a:extLst>
                <a:ext uri="{FF2B5EF4-FFF2-40B4-BE49-F238E27FC236}">
                  <a16:creationId xmlns:a16="http://schemas.microsoft.com/office/drawing/2014/main" id="{3CCDDEAD-1A32-443F-ADEA-61F1AA0CCF61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12DAEA5-8744-49F1-9CF4-2110071FE647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66970A32-FB32-4881-8378-298B88BED5F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264" y="803186"/>
            <a:ext cx="6269015" cy="2978319"/>
          </a:xfrm>
          <a:prstGeom prst="rect">
            <a:avLst/>
          </a:prstGeom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B98338F-B5DF-400E-9C8D-3502F3B6B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58391"/>
            <a:ext cx="3498979" cy="245367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>
                <a:solidFill>
                  <a:srgbClr val="FFFFFF"/>
                </a:solidFill>
                <a:latin typeface="+mj-lt"/>
                <a:ea typeface="+mj-ea"/>
                <a:cs typeface="Calibri Light"/>
              </a:rPr>
              <a:t>What are single use plans?</a:t>
            </a:r>
            <a:endParaRPr lang="en-US" sz="4000" b="1" kern="1200" dirty="0">
              <a:solidFill>
                <a:srgbClr val="FFFFFF"/>
              </a:solidFill>
              <a:latin typeface="+mj-lt"/>
              <a:ea typeface="+mj-ea"/>
              <a:cs typeface="Calibri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9F63B7-0DFC-4C97-8255-0C64F0E1D005}"/>
              </a:ext>
            </a:extLst>
          </p:cNvPr>
          <p:cNvSpPr txBox="1"/>
          <p:nvPr/>
        </p:nvSpPr>
        <p:spPr>
          <a:xfrm>
            <a:off x="4860549" y="1802068"/>
            <a:ext cx="7011605" cy="178435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514350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Single use plans are generated</a:t>
            </a:r>
            <a:r>
              <a:rPr lang="en-US" sz="2800" dirty="0">
                <a:cs typeface="Calibri"/>
              </a:rPr>
              <a:t> from non-parameterized SQL</a:t>
            </a:r>
          </a:p>
          <a:p>
            <a:pPr marL="514350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cs typeface="Calibri"/>
              </a:rPr>
              <a:t>Many times the SQL can be parameterized, but it requires code changes</a:t>
            </a:r>
          </a:p>
          <a:p>
            <a:pPr marL="514350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cs typeface="Calibri"/>
              </a:rPr>
              <a:t>Single use plans not only clutter the plan cache but introduce a performance impact due to frequent compilations</a:t>
            </a:r>
          </a:p>
          <a:p>
            <a:pPr marL="514350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cs typeface="Calibri"/>
              </a:rPr>
              <a:t>On some occasions simple parameterization will do this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en-US" sz="2800" dirty="0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413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5E81105-D271-44B8-B20C-3964E2C9E5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/>
          </a:blip>
          <a:srcRect r="13" b="173"/>
          <a:stretch/>
        </p:blipFill>
        <p:spPr>
          <a:xfrm>
            <a:off x="9030743" y="2474254"/>
            <a:ext cx="1912560" cy="1909489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BB0B6E-FD47-4DD4-9A05-0FBF75223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502" y="323850"/>
            <a:ext cx="7474172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endParaRPr lang="en-US" sz="4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r>
              <a:rPr lang="en-US" sz="4400" dirty="0">
                <a:latin typeface="+mj-lt"/>
                <a:ea typeface="+mj-ea"/>
                <a:cs typeface="+mj-cs"/>
              </a:rPr>
              <a:t>Run the following to find single use plans.</a:t>
            </a:r>
            <a:endParaRPr lang="en-US" sz="4400" kern="1200" dirty="0">
              <a:latin typeface="+mj-lt"/>
              <a:ea typeface="+mj-lt"/>
              <a:cs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9BF982-C37E-47A3-9028-E9B058F49EDB}"/>
              </a:ext>
            </a:extLst>
          </p:cNvPr>
          <p:cNvSpPr txBox="1"/>
          <p:nvPr/>
        </p:nvSpPr>
        <p:spPr>
          <a:xfrm>
            <a:off x="460362" y="1747079"/>
            <a:ext cx="10120592" cy="466840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000" dirty="0">
                <a:latin typeface="Courier New"/>
                <a:cs typeface="Courier New"/>
              </a:rPr>
              <a:t>create table #</a:t>
            </a:r>
            <a:r>
              <a:rPr lang="en-US" sz="2000" dirty="0" err="1">
                <a:latin typeface="Courier New"/>
                <a:cs typeface="Courier New"/>
              </a:rPr>
              <a:t>single_use_plan_handles</a:t>
            </a:r>
            <a:br>
              <a:rPr lang="en-US" sz="2000" dirty="0">
                <a:latin typeface="Courier New"/>
                <a:cs typeface="Courier New"/>
              </a:rPr>
            </a:br>
            <a:r>
              <a:rPr lang="en-US" sz="2000" dirty="0">
                <a:latin typeface="Courier New"/>
                <a:cs typeface="Courier New"/>
              </a:rPr>
              <a:t>(</a:t>
            </a:r>
            <a:r>
              <a:rPr lang="en-US" sz="2000" dirty="0" err="1">
                <a:latin typeface="Courier New"/>
                <a:cs typeface="Courier New"/>
              </a:rPr>
              <a:t>plan_handle</a:t>
            </a:r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dirty="0" err="1">
                <a:latin typeface="Courier New"/>
                <a:cs typeface="Courier New"/>
              </a:rPr>
              <a:t>varbinary</a:t>
            </a:r>
            <a:r>
              <a:rPr lang="en-US" sz="2000" dirty="0">
                <a:latin typeface="Courier New"/>
                <a:cs typeface="Courier New"/>
              </a:rPr>
              <a:t>(64),</a:t>
            </a:r>
            <a:br>
              <a:rPr lang="en-US" sz="2000" dirty="0">
                <a:latin typeface="Courier New"/>
                <a:cs typeface="Courier New"/>
              </a:rPr>
            </a:br>
            <a:r>
              <a:rPr lang="en-US" sz="2000" dirty="0" err="1">
                <a:latin typeface="Courier New"/>
                <a:cs typeface="Courier New"/>
              </a:rPr>
              <a:t>size_in_bytes</a:t>
            </a:r>
            <a:r>
              <a:rPr lang="en-US" sz="2000" dirty="0">
                <a:latin typeface="Courier New"/>
                <a:cs typeface="Courier New"/>
              </a:rPr>
              <a:t> int</a:t>
            </a:r>
            <a:br>
              <a:rPr lang="en-US" sz="2000" dirty="0">
                <a:latin typeface="Courier New"/>
                <a:cs typeface="Courier New"/>
              </a:rPr>
            </a:br>
            <a:r>
              <a:rPr lang="en-US" sz="2000" dirty="0">
                <a:latin typeface="Courier New"/>
                <a:cs typeface="Courier New"/>
              </a:rPr>
              <a:t>)</a:t>
            </a:r>
            <a:br>
              <a:rPr lang="en-US" sz="2000" dirty="0">
                <a:latin typeface="Courier New"/>
                <a:cs typeface="Courier New"/>
              </a:rPr>
            </a:br>
            <a:r>
              <a:rPr lang="en-US" sz="2000" dirty="0">
                <a:latin typeface="Courier New"/>
                <a:cs typeface="Courier New"/>
              </a:rPr>
              <a:t>insert into #</a:t>
            </a:r>
            <a:r>
              <a:rPr lang="en-US" sz="2000" dirty="0" err="1">
                <a:latin typeface="Courier New"/>
                <a:cs typeface="Courier New"/>
              </a:rPr>
              <a:t>single_use_plan_handles</a:t>
            </a:r>
            <a:br>
              <a:rPr lang="en-US" sz="2000" dirty="0">
                <a:latin typeface="Courier New"/>
                <a:cs typeface="Courier New"/>
              </a:rPr>
            </a:br>
            <a:r>
              <a:rPr lang="en-US" sz="2000" dirty="0">
                <a:latin typeface="Courier New"/>
                <a:cs typeface="Courier New"/>
              </a:rPr>
              <a:t>select </a:t>
            </a:r>
            <a:r>
              <a:rPr lang="en-US" sz="2000" dirty="0" err="1">
                <a:latin typeface="Courier New"/>
                <a:cs typeface="Courier New"/>
              </a:rPr>
              <a:t>plan_handle</a:t>
            </a:r>
            <a:r>
              <a:rPr lang="en-US" sz="2000" dirty="0">
                <a:latin typeface="Courier New"/>
                <a:cs typeface="Courier New"/>
              </a:rPr>
              <a:t>, </a:t>
            </a:r>
            <a:r>
              <a:rPr lang="en-US" sz="2000" dirty="0" err="1">
                <a:latin typeface="Courier New"/>
                <a:cs typeface="Courier New"/>
              </a:rPr>
              <a:t>size_in_bytes</a:t>
            </a:r>
            <a:r>
              <a:rPr lang="en-US" sz="2000" dirty="0">
                <a:latin typeface="Courier New"/>
                <a:cs typeface="Courier New"/>
              </a:rPr>
              <a:t> </a:t>
            </a:r>
            <a:endParaRPr lang="en-US" dirty="0" err="1">
              <a:latin typeface="Calibri"/>
              <a:cs typeface="Calibri"/>
            </a:endParaRPr>
          </a:p>
          <a:p>
            <a:r>
              <a:rPr lang="en-US" sz="2000" dirty="0">
                <a:latin typeface="Courier New"/>
                <a:cs typeface="Courier New"/>
              </a:rPr>
              <a:t>from </a:t>
            </a:r>
            <a:r>
              <a:rPr lang="en-US" sz="2000" dirty="0" err="1">
                <a:latin typeface="Courier New"/>
                <a:cs typeface="Courier New"/>
              </a:rPr>
              <a:t>sys.dm_exec_cached_plans</a:t>
            </a:r>
            <a:r>
              <a:rPr lang="en-US" sz="2000" dirty="0">
                <a:latin typeface="Courier New"/>
                <a:cs typeface="Courier New"/>
              </a:rPr>
              <a:t> where </a:t>
            </a:r>
            <a:r>
              <a:rPr lang="en-US" sz="2000" dirty="0" err="1">
                <a:latin typeface="Courier New"/>
                <a:cs typeface="Courier New"/>
              </a:rPr>
              <a:t>usecounts</a:t>
            </a:r>
            <a:r>
              <a:rPr lang="en-US" sz="2000" dirty="0">
                <a:latin typeface="Courier New"/>
                <a:cs typeface="Courier New"/>
              </a:rPr>
              <a:t> = 1</a:t>
            </a:r>
            <a:br>
              <a:rPr lang="en-US" sz="2000" dirty="0">
                <a:latin typeface="Courier New"/>
                <a:cs typeface="Courier New"/>
              </a:rPr>
            </a:br>
            <a:r>
              <a:rPr lang="en-US" sz="2000" dirty="0">
                <a:latin typeface="Courier New"/>
                <a:cs typeface="Courier New"/>
              </a:rPr>
              <a:t>select count(1) </a:t>
            </a:r>
            <a:r>
              <a:rPr lang="en-US" sz="2000" dirty="0" err="1">
                <a:latin typeface="Courier New"/>
                <a:cs typeface="Courier New"/>
              </a:rPr>
              <a:t>number_of_queries</a:t>
            </a:r>
            <a:r>
              <a:rPr lang="en-US" sz="2000" dirty="0">
                <a:latin typeface="Courier New"/>
                <a:cs typeface="Courier New"/>
              </a:rPr>
              <a:t>, </a:t>
            </a:r>
            <a:r>
              <a:rPr lang="en-US" sz="2000" dirty="0" err="1">
                <a:latin typeface="Courier New"/>
                <a:cs typeface="Courier New"/>
              </a:rPr>
              <a:t>query_hash</a:t>
            </a:r>
            <a:r>
              <a:rPr lang="en-US" sz="2000" dirty="0">
                <a:latin typeface="Courier New"/>
                <a:cs typeface="Courier New"/>
              </a:rPr>
              <a:t>,</a:t>
            </a:r>
            <a:br>
              <a:rPr lang="en-US" sz="2000" dirty="0">
                <a:latin typeface="Courier New"/>
                <a:cs typeface="Courier New"/>
              </a:rPr>
            </a:br>
            <a:r>
              <a:rPr lang="en-US" sz="2000" dirty="0">
                <a:latin typeface="Courier New"/>
                <a:cs typeface="Courier New"/>
              </a:rPr>
              <a:t>sum(convert(</a:t>
            </a:r>
            <a:r>
              <a:rPr lang="en-US" sz="2000" dirty="0" err="1">
                <a:latin typeface="Courier New"/>
                <a:cs typeface="Courier New"/>
              </a:rPr>
              <a:t>bigint,size_in_bytes</a:t>
            </a:r>
            <a:r>
              <a:rPr lang="en-US" sz="2000" dirty="0">
                <a:latin typeface="Courier New"/>
                <a:cs typeface="Courier New"/>
              </a:rPr>
              <a:t>)) </a:t>
            </a:r>
            <a:r>
              <a:rPr lang="en-US" sz="2000" dirty="0" err="1">
                <a:latin typeface="Courier New"/>
                <a:cs typeface="Courier New"/>
              </a:rPr>
              <a:t>size_in_cache_bytes</a:t>
            </a:r>
            <a:r>
              <a:rPr lang="en-US" sz="2000" dirty="0">
                <a:latin typeface="Courier New"/>
                <a:cs typeface="Courier New"/>
              </a:rPr>
              <a:t>,</a:t>
            </a:r>
            <a:br>
              <a:rPr lang="en-US" sz="2000" dirty="0">
                <a:latin typeface="Courier New"/>
                <a:cs typeface="Courier New"/>
              </a:rPr>
            </a:br>
            <a:r>
              <a:rPr lang="en-US" sz="2000" dirty="0">
                <a:latin typeface="Courier New"/>
                <a:cs typeface="Courier New"/>
              </a:rPr>
              <a:t>max(</a:t>
            </a:r>
            <a:r>
              <a:rPr lang="en-US" sz="2000" dirty="0" err="1">
                <a:latin typeface="Courier New"/>
                <a:cs typeface="Courier New"/>
              </a:rPr>
              <a:t>size_in_bytes</a:t>
            </a:r>
            <a:r>
              <a:rPr lang="en-US" sz="2000" dirty="0">
                <a:latin typeface="Courier New"/>
                <a:cs typeface="Courier New"/>
              </a:rPr>
              <a:t>) </a:t>
            </a:r>
            <a:r>
              <a:rPr lang="en-US" sz="2000" dirty="0" err="1">
                <a:latin typeface="Courier New"/>
                <a:cs typeface="Courier New"/>
              </a:rPr>
              <a:t>size_of_each_bytes</a:t>
            </a:r>
            <a:br>
              <a:rPr lang="en-US" sz="2000" dirty="0">
                <a:latin typeface="Courier New"/>
                <a:cs typeface="Courier New"/>
              </a:rPr>
            </a:br>
            <a:r>
              <a:rPr lang="en-US" sz="2000" dirty="0">
                <a:latin typeface="Courier New"/>
                <a:cs typeface="Courier New"/>
              </a:rPr>
              <a:t>from </a:t>
            </a:r>
            <a:r>
              <a:rPr lang="en-US" sz="2000" dirty="0" err="1">
                <a:latin typeface="Courier New"/>
                <a:cs typeface="Courier New"/>
              </a:rPr>
              <a:t>sys.dm_exec_query_stats</a:t>
            </a:r>
            <a:r>
              <a:rPr lang="en-US" sz="2000" dirty="0">
                <a:latin typeface="Courier New"/>
                <a:cs typeface="Courier New"/>
              </a:rPr>
              <a:t> a inner join #</a:t>
            </a:r>
            <a:r>
              <a:rPr lang="en-US" sz="2000" dirty="0" err="1">
                <a:latin typeface="Courier New"/>
                <a:cs typeface="Courier New"/>
              </a:rPr>
              <a:t>single_use_plan_handles</a:t>
            </a:r>
            <a:r>
              <a:rPr lang="en-US" sz="2000" dirty="0">
                <a:latin typeface="Courier New"/>
                <a:cs typeface="Courier New"/>
              </a:rPr>
              <a:t> b</a:t>
            </a:r>
            <a:br>
              <a:rPr lang="en-US" sz="2000" dirty="0">
                <a:latin typeface="Courier New"/>
                <a:cs typeface="Courier New"/>
              </a:rPr>
            </a:br>
            <a:r>
              <a:rPr lang="en-US" sz="2000" dirty="0">
                <a:latin typeface="Courier New"/>
                <a:cs typeface="Courier New"/>
              </a:rPr>
              <a:t>on </a:t>
            </a:r>
            <a:r>
              <a:rPr lang="en-US" sz="2000" dirty="0" err="1">
                <a:latin typeface="Courier New"/>
                <a:cs typeface="Courier New"/>
              </a:rPr>
              <a:t>a.plan_handle</a:t>
            </a:r>
            <a:r>
              <a:rPr lang="en-US" sz="2000" dirty="0">
                <a:latin typeface="Courier New"/>
                <a:cs typeface="Courier New"/>
              </a:rPr>
              <a:t> = </a:t>
            </a:r>
            <a:r>
              <a:rPr lang="en-US" sz="2000" dirty="0" err="1">
                <a:latin typeface="Courier New"/>
                <a:cs typeface="Courier New"/>
              </a:rPr>
              <a:t>b.plan_handle</a:t>
            </a:r>
            <a:r>
              <a:rPr lang="en-US" sz="2000" dirty="0">
                <a:latin typeface="Courier New"/>
                <a:cs typeface="Courier New"/>
              </a:rPr>
              <a:t> group by </a:t>
            </a:r>
            <a:r>
              <a:rPr lang="en-US" sz="2000" dirty="0" err="1">
                <a:latin typeface="Courier New"/>
                <a:cs typeface="Courier New"/>
              </a:rPr>
              <a:t>query_hash</a:t>
            </a:r>
            <a:r>
              <a:rPr lang="en-US" sz="2000" dirty="0">
                <a:latin typeface="Courier New"/>
                <a:cs typeface="Courier New"/>
              </a:rPr>
              <a:t> having count(1) &gt; 1 order by 3 desc</a:t>
            </a:r>
            <a:br>
              <a:rPr lang="en-US" sz="2000" dirty="0">
                <a:latin typeface="Courier New"/>
                <a:cs typeface="Courier New"/>
              </a:rPr>
            </a:br>
            <a:r>
              <a:rPr lang="en-US" sz="2000" dirty="0">
                <a:latin typeface="Courier New"/>
                <a:cs typeface="Courier New"/>
              </a:rPr>
              <a:t>drop table #</a:t>
            </a:r>
            <a:r>
              <a:rPr lang="en-US" sz="2000" dirty="0" err="1">
                <a:latin typeface="Courier New"/>
                <a:cs typeface="Courier New"/>
              </a:rPr>
              <a:t>single_use_plan_handles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4780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045B59B-615E-4718-A150-42DE5D03E1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CF29CD-38B8-4924-BA11-6D6051748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42816"/>
            <a:ext cx="12192000" cy="261518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E364E-BF91-467B-93E9-E50C71BF3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011" y="4502330"/>
            <a:ext cx="10765410" cy="12072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>
                <a:solidFill>
                  <a:srgbClr val="FFFFFF"/>
                </a:solidFill>
                <a:latin typeface="+mj-lt"/>
                <a:ea typeface="+mj-ea"/>
                <a:cs typeface="Calibri Light"/>
              </a:rPr>
              <a:t>3147 queries 232 MB in cache</a:t>
            </a:r>
            <a:endParaRPr lang="en-US" sz="6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5DAECF4-085C-48DC-92A3-384B102EA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49" y="1313928"/>
            <a:ext cx="10901471" cy="2605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9213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5E81105-D271-44B8-B20C-3964E2C9E5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/>
          </a:blip>
          <a:srcRect r="13" b="173"/>
          <a:stretch/>
        </p:blipFill>
        <p:spPr>
          <a:xfrm>
            <a:off x="9030743" y="2474254"/>
            <a:ext cx="1912560" cy="1909489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BB0B6E-FD47-4DD4-9A05-0FBF75223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502" y="323850"/>
            <a:ext cx="7474172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endParaRPr lang="en-US" sz="4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r>
              <a:rPr lang="en-US" sz="4400">
                <a:latin typeface="+mj-lt"/>
                <a:ea typeface="+mj-ea"/>
                <a:cs typeface="+mj-cs"/>
              </a:rPr>
              <a:t>Replace the query_hash in the query below to view the queries.</a:t>
            </a:r>
            <a:endParaRPr lang="en-US" sz="4400" kern="1200">
              <a:latin typeface="+mj-lt"/>
              <a:ea typeface="+mj-lt"/>
              <a:cs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9BF982-C37E-47A3-9028-E9B058F49EDB}"/>
              </a:ext>
            </a:extLst>
          </p:cNvPr>
          <p:cNvSpPr txBox="1"/>
          <p:nvPr/>
        </p:nvSpPr>
        <p:spPr>
          <a:xfrm>
            <a:off x="669767" y="2357841"/>
            <a:ext cx="10120592" cy="176001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000">
                <a:latin typeface="Courier New"/>
                <a:cs typeface="Courier New"/>
              </a:rPr>
              <a:t>select top 10</a:t>
            </a:r>
            <a:br>
              <a:rPr lang="en-US" sz="2000" dirty="0">
                <a:latin typeface="Courier New"/>
                <a:cs typeface="Courier New"/>
              </a:rPr>
            </a:br>
            <a:r>
              <a:rPr lang="en-US" sz="2000">
                <a:latin typeface="Courier New"/>
                <a:cs typeface="Courier New"/>
              </a:rPr>
              <a:t>text from sys.dm_exec_query_stats a</a:t>
            </a:r>
            <a:br>
              <a:rPr lang="en-US" sz="2000" dirty="0">
                <a:latin typeface="Courier New"/>
                <a:cs typeface="Courier New"/>
              </a:rPr>
            </a:br>
            <a:r>
              <a:rPr lang="en-US" sz="2000">
                <a:latin typeface="Courier New"/>
                <a:cs typeface="Courier New"/>
              </a:rPr>
              <a:t>cross apply sys.dm_exec_sql_text(a.sql_handle) b</a:t>
            </a:r>
            <a:br>
              <a:rPr lang="en-US" sz="2000" dirty="0">
                <a:latin typeface="Courier New"/>
                <a:cs typeface="Courier New"/>
              </a:rPr>
            </a:br>
            <a:r>
              <a:rPr lang="en-US" sz="2000">
                <a:latin typeface="Courier New"/>
                <a:cs typeface="Courier New"/>
              </a:rPr>
              <a:t>where a.query_hash = 0x891BF706BDB9D8B8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9807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045B59B-615E-4718-A150-42DE5D03E1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CF29CD-38B8-4924-BA11-6D6051748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42816"/>
            <a:ext cx="12192000" cy="261518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D163AA-B2F5-4ED5-AD09-045A6FBDB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4657" y="5000119"/>
            <a:ext cx="12261446" cy="12072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000">
                <a:solidFill>
                  <a:srgbClr val="FFFFFF"/>
                </a:solidFill>
                <a:latin typeface="+mj-lt"/>
                <a:ea typeface="+mj-ea"/>
                <a:cs typeface="Calibri Light"/>
              </a:rPr>
              <a:t>These are all the same query, they only differ by parameters.</a:t>
            </a:r>
            <a:endParaRPr lang="en-US" sz="6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3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235D2C24-FB19-4B1F-A109-68C8FA75C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49" y="1774890"/>
            <a:ext cx="10901471" cy="214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655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5E81105-D271-44B8-B20C-3964E2C9E5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/>
          </a:blip>
          <a:srcRect r="13" b="173"/>
          <a:stretch/>
        </p:blipFill>
        <p:spPr>
          <a:xfrm>
            <a:off x="9030743" y="2474254"/>
            <a:ext cx="1912560" cy="1909489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BB0B6E-FD47-4DD4-9A05-0FBF75223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502" y="323850"/>
            <a:ext cx="7474172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endParaRPr lang="en-US" sz="4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r>
              <a:rPr lang="en-US" sz="4400" dirty="0">
                <a:latin typeface="+mj-lt"/>
                <a:ea typeface="+mj-ea"/>
                <a:cs typeface="+mj-cs"/>
              </a:rPr>
              <a:t>Rather than optimize for </a:t>
            </a:r>
            <a:r>
              <a:rPr lang="en-US" sz="4400" dirty="0" err="1">
                <a:latin typeface="+mj-lt"/>
                <a:ea typeface="+mj-ea"/>
                <a:cs typeface="+mj-cs"/>
              </a:rPr>
              <a:t>adhoc</a:t>
            </a:r>
            <a:r>
              <a:rPr lang="en-US" sz="4400" dirty="0">
                <a:latin typeface="+mj-lt"/>
                <a:ea typeface="+mj-ea"/>
                <a:cs typeface="+mj-cs"/>
              </a:rPr>
              <a:t> workload fix with template plan guide</a:t>
            </a:r>
            <a:endParaRPr lang="en-US" sz="4400" kern="1200" dirty="0">
              <a:latin typeface="+mj-lt"/>
              <a:ea typeface="+mj-lt"/>
              <a:cs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9BF982-C37E-47A3-9028-E9B058F49EDB}"/>
              </a:ext>
            </a:extLst>
          </p:cNvPr>
          <p:cNvSpPr txBox="1"/>
          <p:nvPr/>
        </p:nvSpPr>
        <p:spPr>
          <a:xfrm>
            <a:off x="1001324" y="1915766"/>
            <a:ext cx="10138041" cy="468003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>
                <a:latin typeface="Courier New"/>
                <a:cs typeface="Courier New"/>
              </a:rPr>
              <a:t>USE AdventureWorks2012</a:t>
            </a:r>
            <a:br>
              <a:rPr lang="en-US" dirty="0">
                <a:latin typeface="Courier New"/>
                <a:cs typeface="Courier New"/>
              </a:rPr>
            </a:br>
            <a:r>
              <a:rPr lang="en-US" dirty="0">
                <a:latin typeface="Courier New"/>
                <a:cs typeface="Courier New"/>
              </a:rPr>
              <a:t>DECLARE @</a:t>
            </a:r>
            <a:r>
              <a:rPr lang="en-US" dirty="0" err="1">
                <a:latin typeface="Courier New"/>
                <a:cs typeface="Courier New"/>
              </a:rPr>
              <a:t>stmt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nvarchar</a:t>
            </a:r>
            <a:r>
              <a:rPr lang="en-US" dirty="0">
                <a:latin typeface="Courier New"/>
                <a:cs typeface="Courier New"/>
              </a:rPr>
              <a:t>(max);</a:t>
            </a:r>
            <a:br>
              <a:rPr lang="en-US" dirty="0">
                <a:latin typeface="Courier New"/>
                <a:cs typeface="Courier New"/>
              </a:rPr>
            </a:br>
            <a:r>
              <a:rPr lang="en-US" dirty="0">
                <a:latin typeface="Courier New"/>
                <a:cs typeface="Courier New"/>
              </a:rPr>
              <a:t>DECLARE @params </a:t>
            </a:r>
            <a:r>
              <a:rPr lang="en-US" dirty="0" err="1">
                <a:latin typeface="Courier New"/>
                <a:cs typeface="Courier New"/>
              </a:rPr>
              <a:t>nvarchar</a:t>
            </a:r>
            <a:r>
              <a:rPr lang="en-US" dirty="0">
                <a:latin typeface="Courier New"/>
                <a:cs typeface="Courier New"/>
              </a:rPr>
              <a:t>(max);</a:t>
            </a:r>
            <a:br>
              <a:rPr lang="en-US" dirty="0">
                <a:latin typeface="Courier New"/>
                <a:cs typeface="Courier New"/>
              </a:rPr>
            </a:br>
            <a:r>
              <a:rPr lang="en-US" dirty="0">
                <a:latin typeface="Courier New"/>
                <a:cs typeface="Courier New"/>
              </a:rPr>
              <a:t>EXEC </a:t>
            </a:r>
            <a:r>
              <a:rPr lang="en-US" dirty="0" err="1">
                <a:latin typeface="Courier New"/>
                <a:cs typeface="Courier New"/>
              </a:rPr>
              <a:t>sp_get_query_template</a:t>
            </a:r>
            <a:br>
              <a:rPr lang="en-US" dirty="0">
                <a:latin typeface="Courier New"/>
                <a:cs typeface="Courier New"/>
              </a:rPr>
            </a:br>
            <a:r>
              <a:rPr lang="en-US" dirty="0" err="1">
                <a:latin typeface="Courier New"/>
                <a:cs typeface="Courier New"/>
              </a:rPr>
              <a:t>N'select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c.customerid</a:t>
            </a:r>
            <a:r>
              <a:rPr lang="en-US" dirty="0">
                <a:latin typeface="Courier New"/>
                <a:cs typeface="Courier New"/>
              </a:rPr>
              <a:t>, </a:t>
            </a:r>
            <a:r>
              <a:rPr lang="en-US" dirty="0" err="1">
                <a:latin typeface="Courier New"/>
                <a:cs typeface="Courier New"/>
              </a:rPr>
              <a:t>c.accountnumber</a:t>
            </a:r>
            <a:r>
              <a:rPr lang="en-US" dirty="0">
                <a:latin typeface="Courier New"/>
                <a:cs typeface="Courier New"/>
              </a:rPr>
              <a:t>, </a:t>
            </a:r>
            <a:r>
              <a:rPr lang="en-US" dirty="0" err="1">
                <a:latin typeface="Courier New"/>
                <a:cs typeface="Courier New"/>
              </a:rPr>
              <a:t>s.orderdate</a:t>
            </a:r>
            <a:r>
              <a:rPr lang="en-US" dirty="0">
                <a:latin typeface="Courier New"/>
                <a:cs typeface="Courier New"/>
              </a:rPr>
              <a:t>, </a:t>
            </a:r>
            <a:r>
              <a:rPr lang="en-US" dirty="0" err="1">
                <a:latin typeface="Courier New"/>
                <a:cs typeface="Courier New"/>
              </a:rPr>
              <a:t>s.salesorderid</a:t>
            </a:r>
            <a:r>
              <a:rPr lang="en-US" dirty="0">
                <a:latin typeface="Courier New"/>
                <a:cs typeface="Courier New"/>
              </a:rPr>
              <a:t> from </a:t>
            </a:r>
            <a:r>
              <a:rPr lang="en-US" dirty="0" err="1">
                <a:latin typeface="Courier New"/>
                <a:cs typeface="Courier New"/>
              </a:rPr>
              <a:t>CustomerTest</a:t>
            </a:r>
            <a:r>
              <a:rPr lang="en-US" dirty="0">
                <a:latin typeface="Courier New"/>
                <a:cs typeface="Courier New"/>
              </a:rPr>
              <a:t> c left join </a:t>
            </a:r>
            <a:r>
              <a:rPr lang="en-US" dirty="0" err="1">
                <a:latin typeface="Courier New"/>
                <a:cs typeface="Courier New"/>
              </a:rPr>
              <a:t>sales.salesorderheader</a:t>
            </a:r>
            <a:r>
              <a:rPr lang="en-US" dirty="0">
                <a:latin typeface="Courier New"/>
                <a:cs typeface="Courier New"/>
              </a:rPr>
              <a:t> s on </a:t>
            </a:r>
            <a:r>
              <a:rPr lang="en-US" dirty="0" err="1">
                <a:latin typeface="Courier New"/>
                <a:cs typeface="Courier New"/>
              </a:rPr>
              <a:t>s.customerid</a:t>
            </a:r>
            <a:r>
              <a:rPr lang="en-US" dirty="0">
                <a:latin typeface="Courier New"/>
                <a:cs typeface="Courier New"/>
              </a:rPr>
              <a:t> = </a:t>
            </a:r>
            <a:r>
              <a:rPr lang="en-US" dirty="0" err="1">
                <a:latin typeface="Courier New"/>
                <a:cs typeface="Courier New"/>
              </a:rPr>
              <a:t>c.customerid</a:t>
            </a:r>
            <a:r>
              <a:rPr lang="en-US" dirty="0">
                <a:latin typeface="Courier New"/>
                <a:cs typeface="Courier New"/>
              </a:rPr>
              <a:t> WHERE </a:t>
            </a:r>
            <a:r>
              <a:rPr lang="en-US" dirty="0" err="1">
                <a:latin typeface="Courier New"/>
                <a:cs typeface="Courier New"/>
              </a:rPr>
              <a:t>c.AccountNumber</a:t>
            </a:r>
            <a:r>
              <a:rPr lang="en-US" dirty="0">
                <a:latin typeface="Courier New"/>
                <a:cs typeface="Courier New"/>
              </a:rPr>
              <a:t> = ''AW00000481'' order by </a:t>
            </a:r>
            <a:r>
              <a:rPr lang="en-US" dirty="0" err="1">
                <a:latin typeface="Courier New"/>
                <a:cs typeface="Courier New"/>
              </a:rPr>
              <a:t>s.orderdate</a:t>
            </a:r>
            <a:r>
              <a:rPr lang="en-US" dirty="0">
                <a:latin typeface="Courier New"/>
                <a:cs typeface="Courier New"/>
              </a:rPr>
              <a:t>',</a:t>
            </a:r>
            <a:br>
              <a:rPr lang="en-US" dirty="0">
                <a:latin typeface="Courier New"/>
                <a:cs typeface="Courier New"/>
              </a:rPr>
            </a:br>
            <a:r>
              <a:rPr lang="en-US" dirty="0">
                <a:latin typeface="Courier New"/>
                <a:cs typeface="Courier New"/>
              </a:rPr>
              <a:t>@</a:t>
            </a:r>
            <a:r>
              <a:rPr lang="en-US" dirty="0" err="1">
                <a:latin typeface="Courier New"/>
                <a:cs typeface="Courier New"/>
              </a:rPr>
              <a:t>stmt</a:t>
            </a:r>
            <a:r>
              <a:rPr lang="en-US" dirty="0">
                <a:latin typeface="Courier New"/>
                <a:cs typeface="Courier New"/>
              </a:rPr>
              <a:t> OUTPUT,</a:t>
            </a:r>
            <a:br>
              <a:rPr lang="en-US" dirty="0">
                <a:latin typeface="Courier New"/>
                <a:cs typeface="Courier New"/>
              </a:rPr>
            </a:br>
            <a:r>
              <a:rPr lang="en-US" dirty="0">
                <a:latin typeface="Courier New"/>
                <a:cs typeface="Courier New"/>
              </a:rPr>
              <a:t>@params OUTPUT</a:t>
            </a:r>
            <a:br>
              <a:rPr lang="en-US" dirty="0">
                <a:latin typeface="Courier New"/>
                <a:cs typeface="Courier New"/>
              </a:rPr>
            </a:br>
            <a:r>
              <a:rPr lang="en-US" dirty="0">
                <a:latin typeface="Courier New"/>
                <a:cs typeface="Courier New"/>
              </a:rPr>
              <a:t>EXEC </a:t>
            </a:r>
            <a:r>
              <a:rPr lang="en-US" dirty="0" err="1">
                <a:latin typeface="Courier New"/>
                <a:cs typeface="Courier New"/>
              </a:rPr>
              <a:t>sp_create_plan_guide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N'LookupCustomerOrderTemplate</a:t>
            </a:r>
            <a:r>
              <a:rPr lang="en-US" dirty="0">
                <a:latin typeface="Courier New"/>
                <a:cs typeface="Courier New"/>
              </a:rPr>
              <a:t>',</a:t>
            </a:r>
            <a:br>
              <a:rPr lang="en-US" dirty="0">
                <a:latin typeface="Courier New"/>
                <a:cs typeface="Courier New"/>
              </a:rPr>
            </a:br>
            <a:r>
              <a:rPr lang="en-US" dirty="0">
                <a:latin typeface="Courier New"/>
                <a:cs typeface="Courier New"/>
              </a:rPr>
              <a:t>@</a:t>
            </a:r>
            <a:r>
              <a:rPr lang="en-US" dirty="0" err="1">
                <a:latin typeface="Courier New"/>
                <a:cs typeface="Courier New"/>
              </a:rPr>
              <a:t>stmt</a:t>
            </a:r>
            <a:r>
              <a:rPr lang="en-US" dirty="0">
                <a:latin typeface="Courier New"/>
                <a:cs typeface="Courier New"/>
              </a:rPr>
              <a:t>,</a:t>
            </a:r>
            <a:br>
              <a:rPr lang="en-US" dirty="0">
                <a:latin typeface="Courier New"/>
                <a:cs typeface="Courier New"/>
              </a:rPr>
            </a:br>
            <a:r>
              <a:rPr lang="en-US" dirty="0">
                <a:latin typeface="Courier New"/>
                <a:cs typeface="Courier New"/>
              </a:rPr>
              <a:t>N'TEMPLATE',</a:t>
            </a:r>
            <a:br>
              <a:rPr lang="en-US" dirty="0">
                <a:latin typeface="Courier New"/>
                <a:cs typeface="Courier New"/>
              </a:rPr>
            </a:br>
            <a:r>
              <a:rPr lang="en-US" dirty="0">
                <a:latin typeface="Courier New"/>
                <a:cs typeface="Courier New"/>
              </a:rPr>
              <a:t>NULL,</a:t>
            </a:r>
            <a:br>
              <a:rPr lang="en-US" dirty="0">
                <a:latin typeface="Courier New"/>
                <a:cs typeface="Courier New"/>
              </a:rPr>
            </a:br>
            <a:r>
              <a:rPr lang="en-US" dirty="0">
                <a:latin typeface="Courier New"/>
                <a:cs typeface="Courier New"/>
              </a:rPr>
              <a:t>@params,</a:t>
            </a:r>
            <a:br>
              <a:rPr lang="en-US" dirty="0">
                <a:latin typeface="Courier New"/>
                <a:cs typeface="Courier New"/>
              </a:rPr>
            </a:br>
            <a:r>
              <a:rPr lang="en-US" dirty="0">
                <a:latin typeface="Courier New"/>
                <a:cs typeface="Courier New"/>
              </a:rPr>
              <a:t>N'OPTION(PARAMETERIZATION FORCED)';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0431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045B59B-615E-4718-A150-42DE5D03E1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CF29CD-38B8-4924-BA11-6D6051748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42816"/>
            <a:ext cx="12192000" cy="261518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0A06D7-A025-4093-B9FB-1E4669072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002" y="5257339"/>
            <a:ext cx="10765410" cy="12072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000">
                <a:solidFill>
                  <a:srgbClr val="FFFFFF"/>
                </a:solidFill>
                <a:latin typeface="+mj-lt"/>
                <a:ea typeface="+mj-ea"/>
                <a:cs typeface="Calibri Light"/>
              </a:rPr>
              <a:t>Query text is now showing a parameterized query</a:t>
            </a:r>
            <a:endParaRPr lang="en-US" sz="6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4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804F1540-28C5-4D79-8394-163E701E2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49" y="2186576"/>
            <a:ext cx="10901471" cy="173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348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045B59B-615E-4718-A150-42DE5D03E1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CF29CD-38B8-4924-BA11-6D6051748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42816"/>
            <a:ext cx="12192000" cy="261518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0A06D7-A025-4093-B9FB-1E4669072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30" y="5239889"/>
            <a:ext cx="10765410" cy="12072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000">
                <a:solidFill>
                  <a:srgbClr val="FFFFFF"/>
                </a:solidFill>
                <a:latin typeface="+mj-lt"/>
                <a:ea typeface="+mj-ea"/>
                <a:cs typeface="Calibri Light"/>
              </a:rPr>
              <a:t>Query no longer has a single use plan</a:t>
            </a:r>
            <a:endParaRPr lang="en-US" sz="6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E7D3251-F21D-4F0D-B55F-77DB3596F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921" y="1097229"/>
            <a:ext cx="8928996" cy="154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3520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217" name="Shape 217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8" name="Shape 218"/>
          <p:cNvSpPr/>
          <p:nvPr/>
        </p:nvSpPr>
        <p:spPr>
          <a:xfrm>
            <a:off x="907274" y="2667262"/>
            <a:ext cx="10374276" cy="1523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2851" tIns="22851" rIns="22851" bIns="22851">
            <a:spAutoFit/>
          </a:bodyPr>
          <a:lstStyle/>
          <a:p>
            <a:pPr algn="ctr">
              <a:tabLst>
                <a:tab pos="1536700" algn="l"/>
              </a:tabLst>
              <a:defRPr sz="9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CA">
                <a:solidFill>
                  <a:schemeClr val="tx1">
                    <a:alpha val="82000"/>
                  </a:schemeClr>
                </a:solidFill>
              </a:rPr>
              <a:t>Thank You</a:t>
            </a:r>
            <a:endParaRPr>
              <a:solidFill>
                <a:schemeClr val="tx1">
                  <a:alpha val="82000"/>
                </a:schemeClr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697723" y="5635651"/>
            <a:ext cx="365760" cy="269507"/>
            <a:chOff x="5994400" y="3836988"/>
            <a:chExt cx="512763" cy="377825"/>
          </a:xfrm>
          <a:solidFill>
            <a:schemeClr val="tx1"/>
          </a:solidFill>
        </p:grpSpPr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6015038" y="4062413"/>
              <a:ext cx="473075" cy="152400"/>
            </a:xfrm>
            <a:custGeom>
              <a:avLst/>
              <a:gdLst>
                <a:gd name="T0" fmla="*/ 45 w 48"/>
                <a:gd name="T1" fmla="*/ 16 h 16"/>
                <a:gd name="T2" fmla="*/ 48 w 48"/>
                <a:gd name="T3" fmla="*/ 15 h 16"/>
                <a:gd name="T4" fmla="*/ 34 w 48"/>
                <a:gd name="T5" fmla="*/ 0 h 16"/>
                <a:gd name="T6" fmla="*/ 33 w 48"/>
                <a:gd name="T7" fmla="*/ 1 h 16"/>
                <a:gd name="T8" fmla="*/ 30 w 48"/>
                <a:gd name="T9" fmla="*/ 3 h 16"/>
                <a:gd name="T10" fmla="*/ 27 w 48"/>
                <a:gd name="T11" fmla="*/ 4 h 16"/>
                <a:gd name="T12" fmla="*/ 24 w 48"/>
                <a:gd name="T13" fmla="*/ 5 h 16"/>
                <a:gd name="T14" fmla="*/ 24 w 48"/>
                <a:gd name="T15" fmla="*/ 5 h 16"/>
                <a:gd name="T16" fmla="*/ 24 w 48"/>
                <a:gd name="T17" fmla="*/ 5 h 16"/>
                <a:gd name="T18" fmla="*/ 21 w 48"/>
                <a:gd name="T19" fmla="*/ 4 h 16"/>
                <a:gd name="T20" fmla="*/ 18 w 48"/>
                <a:gd name="T21" fmla="*/ 3 h 16"/>
                <a:gd name="T22" fmla="*/ 16 w 48"/>
                <a:gd name="T23" fmla="*/ 1 h 16"/>
                <a:gd name="T24" fmla="*/ 15 w 48"/>
                <a:gd name="T25" fmla="*/ 0 h 16"/>
                <a:gd name="T26" fmla="*/ 0 w 48"/>
                <a:gd name="T27" fmla="*/ 15 h 16"/>
                <a:gd name="T28" fmla="*/ 3 w 48"/>
                <a:gd name="T29" fmla="*/ 16 h 16"/>
                <a:gd name="T30" fmla="*/ 45 w 48"/>
                <a:gd name="T3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16">
                  <a:moveTo>
                    <a:pt x="45" y="16"/>
                  </a:moveTo>
                  <a:cubicBezTo>
                    <a:pt x="47" y="16"/>
                    <a:pt x="48" y="16"/>
                    <a:pt x="48" y="15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3" y="1"/>
                    <a:pt x="33" y="1"/>
                  </a:cubicBezTo>
                  <a:cubicBezTo>
                    <a:pt x="32" y="2"/>
                    <a:pt x="31" y="2"/>
                    <a:pt x="30" y="3"/>
                  </a:cubicBezTo>
                  <a:cubicBezTo>
                    <a:pt x="29" y="3"/>
                    <a:pt x="28" y="4"/>
                    <a:pt x="27" y="4"/>
                  </a:cubicBezTo>
                  <a:cubicBezTo>
                    <a:pt x="26" y="5"/>
                    <a:pt x="25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2" y="5"/>
                    <a:pt x="21" y="4"/>
                  </a:cubicBezTo>
                  <a:cubicBezTo>
                    <a:pt x="20" y="4"/>
                    <a:pt x="19" y="3"/>
                    <a:pt x="18" y="3"/>
                  </a:cubicBezTo>
                  <a:cubicBezTo>
                    <a:pt x="18" y="2"/>
                    <a:pt x="17" y="2"/>
                    <a:pt x="16" y="1"/>
                  </a:cubicBezTo>
                  <a:cubicBezTo>
                    <a:pt x="15" y="1"/>
                    <a:pt x="15" y="0"/>
                    <a:pt x="15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6"/>
                    <a:pt x="2" y="16"/>
                    <a:pt x="3" y="16"/>
                  </a:cubicBezTo>
                  <a:lnTo>
                    <a:pt x="45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1" name="Freeform 7"/>
            <p:cNvSpPr>
              <a:spLocks/>
            </p:cNvSpPr>
            <p:nvPr/>
          </p:nvSpPr>
          <p:spPr bwMode="auto">
            <a:xfrm>
              <a:off x="6003925" y="3949700"/>
              <a:ext cx="128588" cy="217487"/>
            </a:xfrm>
            <a:custGeom>
              <a:avLst/>
              <a:gdLst>
                <a:gd name="T0" fmla="*/ 3 w 13"/>
                <a:gd name="T1" fmla="*/ 3 h 23"/>
                <a:gd name="T2" fmla="*/ 0 w 13"/>
                <a:gd name="T3" fmla="*/ 0 h 23"/>
                <a:gd name="T4" fmla="*/ 0 w 13"/>
                <a:gd name="T5" fmla="*/ 23 h 23"/>
                <a:gd name="T6" fmla="*/ 13 w 13"/>
                <a:gd name="T7" fmla="*/ 10 h 23"/>
                <a:gd name="T8" fmla="*/ 3 w 13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3">
                  <a:moveTo>
                    <a:pt x="3" y="3"/>
                  </a:moveTo>
                  <a:cubicBezTo>
                    <a:pt x="2" y="2"/>
                    <a:pt x="1" y="1"/>
                    <a:pt x="0" y="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0" y="8"/>
                    <a:pt x="7" y="6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2" name="Freeform 8"/>
            <p:cNvSpPr>
              <a:spLocks/>
            </p:cNvSpPr>
            <p:nvPr/>
          </p:nvSpPr>
          <p:spPr bwMode="auto">
            <a:xfrm>
              <a:off x="6369050" y="3949700"/>
              <a:ext cx="128588" cy="217487"/>
            </a:xfrm>
            <a:custGeom>
              <a:avLst/>
              <a:gdLst>
                <a:gd name="T0" fmla="*/ 10 w 13"/>
                <a:gd name="T1" fmla="*/ 3 h 23"/>
                <a:gd name="T2" fmla="*/ 0 w 13"/>
                <a:gd name="T3" fmla="*/ 10 h 23"/>
                <a:gd name="T4" fmla="*/ 13 w 13"/>
                <a:gd name="T5" fmla="*/ 23 h 23"/>
                <a:gd name="T6" fmla="*/ 13 w 13"/>
                <a:gd name="T7" fmla="*/ 0 h 23"/>
                <a:gd name="T8" fmla="*/ 10 w 13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3">
                  <a:moveTo>
                    <a:pt x="10" y="3"/>
                  </a:moveTo>
                  <a:cubicBezTo>
                    <a:pt x="7" y="6"/>
                    <a:pt x="3" y="8"/>
                    <a:pt x="0" y="10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"/>
                    <a:pt x="12" y="2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3" name="Freeform 9"/>
            <p:cNvSpPr>
              <a:spLocks/>
            </p:cNvSpPr>
            <p:nvPr/>
          </p:nvSpPr>
          <p:spPr bwMode="auto">
            <a:xfrm>
              <a:off x="5994400" y="3836988"/>
              <a:ext cx="512763" cy="244475"/>
            </a:xfrm>
            <a:custGeom>
              <a:avLst/>
              <a:gdLst>
                <a:gd name="T0" fmla="*/ 47 w 52"/>
                <a:gd name="T1" fmla="*/ 0 h 26"/>
                <a:gd name="T2" fmla="*/ 5 w 52"/>
                <a:gd name="T3" fmla="*/ 0 h 26"/>
                <a:gd name="T4" fmla="*/ 1 w 52"/>
                <a:gd name="T5" fmla="*/ 1 h 26"/>
                <a:gd name="T6" fmla="*/ 0 w 52"/>
                <a:gd name="T7" fmla="*/ 5 h 26"/>
                <a:gd name="T8" fmla="*/ 2 w 52"/>
                <a:gd name="T9" fmla="*/ 9 h 26"/>
                <a:gd name="T10" fmla="*/ 5 w 52"/>
                <a:gd name="T11" fmla="*/ 12 h 26"/>
                <a:gd name="T12" fmla="*/ 11 w 52"/>
                <a:gd name="T13" fmla="*/ 17 h 26"/>
                <a:gd name="T14" fmla="*/ 16 w 52"/>
                <a:gd name="T15" fmla="*/ 20 h 26"/>
                <a:gd name="T16" fmla="*/ 19 w 52"/>
                <a:gd name="T17" fmla="*/ 22 h 26"/>
                <a:gd name="T18" fmla="*/ 19 w 52"/>
                <a:gd name="T19" fmla="*/ 22 h 26"/>
                <a:gd name="T20" fmla="*/ 20 w 52"/>
                <a:gd name="T21" fmla="*/ 23 h 26"/>
                <a:gd name="T22" fmla="*/ 21 w 52"/>
                <a:gd name="T23" fmla="*/ 24 h 26"/>
                <a:gd name="T24" fmla="*/ 23 w 52"/>
                <a:gd name="T25" fmla="*/ 25 h 26"/>
                <a:gd name="T26" fmla="*/ 25 w 52"/>
                <a:gd name="T27" fmla="*/ 26 h 26"/>
                <a:gd name="T28" fmla="*/ 26 w 52"/>
                <a:gd name="T29" fmla="*/ 26 h 26"/>
                <a:gd name="T30" fmla="*/ 26 w 52"/>
                <a:gd name="T31" fmla="*/ 26 h 26"/>
                <a:gd name="T32" fmla="*/ 26 w 52"/>
                <a:gd name="T33" fmla="*/ 26 h 26"/>
                <a:gd name="T34" fmla="*/ 28 w 52"/>
                <a:gd name="T35" fmla="*/ 26 h 26"/>
                <a:gd name="T36" fmla="*/ 29 w 52"/>
                <a:gd name="T37" fmla="*/ 25 h 26"/>
                <a:gd name="T38" fmla="*/ 31 w 52"/>
                <a:gd name="T39" fmla="*/ 24 h 26"/>
                <a:gd name="T40" fmla="*/ 32 w 52"/>
                <a:gd name="T41" fmla="*/ 23 h 26"/>
                <a:gd name="T42" fmla="*/ 33 w 52"/>
                <a:gd name="T43" fmla="*/ 22 h 26"/>
                <a:gd name="T44" fmla="*/ 34 w 52"/>
                <a:gd name="T45" fmla="*/ 22 h 26"/>
                <a:gd name="T46" fmla="*/ 36 w 52"/>
                <a:gd name="T47" fmla="*/ 20 h 26"/>
                <a:gd name="T48" fmla="*/ 47 w 52"/>
                <a:gd name="T49" fmla="*/ 12 h 26"/>
                <a:gd name="T50" fmla="*/ 51 w 52"/>
                <a:gd name="T51" fmla="*/ 9 h 26"/>
                <a:gd name="T52" fmla="*/ 52 w 52"/>
                <a:gd name="T53" fmla="*/ 5 h 26"/>
                <a:gd name="T54" fmla="*/ 51 w 52"/>
                <a:gd name="T55" fmla="*/ 1 h 26"/>
                <a:gd name="T56" fmla="*/ 47 w 52"/>
                <a:gd name="T5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2" h="26">
                  <a:moveTo>
                    <a:pt x="4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0" y="6"/>
                    <a:pt x="1" y="8"/>
                    <a:pt x="2" y="9"/>
                  </a:cubicBezTo>
                  <a:cubicBezTo>
                    <a:pt x="3" y="11"/>
                    <a:pt x="4" y="12"/>
                    <a:pt x="5" y="12"/>
                  </a:cubicBezTo>
                  <a:cubicBezTo>
                    <a:pt x="6" y="13"/>
                    <a:pt x="8" y="14"/>
                    <a:pt x="11" y="17"/>
                  </a:cubicBezTo>
                  <a:cubicBezTo>
                    <a:pt x="13" y="18"/>
                    <a:pt x="14" y="19"/>
                    <a:pt x="16" y="20"/>
                  </a:cubicBezTo>
                  <a:cubicBezTo>
                    <a:pt x="17" y="21"/>
                    <a:pt x="18" y="21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20" y="22"/>
                    <a:pt x="20" y="23"/>
                  </a:cubicBezTo>
                  <a:cubicBezTo>
                    <a:pt x="21" y="23"/>
                    <a:pt x="21" y="24"/>
                    <a:pt x="21" y="24"/>
                  </a:cubicBezTo>
                  <a:cubicBezTo>
                    <a:pt x="22" y="24"/>
                    <a:pt x="22" y="24"/>
                    <a:pt x="23" y="25"/>
                  </a:cubicBezTo>
                  <a:cubicBezTo>
                    <a:pt x="24" y="25"/>
                    <a:pt x="24" y="25"/>
                    <a:pt x="25" y="26"/>
                  </a:cubicBezTo>
                  <a:cubicBezTo>
                    <a:pt x="25" y="26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7" y="26"/>
                    <a:pt x="27" y="26"/>
                    <a:pt x="28" y="26"/>
                  </a:cubicBezTo>
                  <a:cubicBezTo>
                    <a:pt x="28" y="25"/>
                    <a:pt x="29" y="25"/>
                    <a:pt x="29" y="25"/>
                  </a:cubicBezTo>
                  <a:cubicBezTo>
                    <a:pt x="30" y="24"/>
                    <a:pt x="30" y="24"/>
                    <a:pt x="31" y="24"/>
                  </a:cubicBezTo>
                  <a:cubicBezTo>
                    <a:pt x="31" y="24"/>
                    <a:pt x="32" y="23"/>
                    <a:pt x="32" y="23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4" y="22"/>
                  </a:cubicBezTo>
                  <a:cubicBezTo>
                    <a:pt x="34" y="21"/>
                    <a:pt x="35" y="21"/>
                    <a:pt x="36" y="20"/>
                  </a:cubicBezTo>
                  <a:cubicBezTo>
                    <a:pt x="39" y="18"/>
                    <a:pt x="42" y="16"/>
                    <a:pt x="47" y="12"/>
                  </a:cubicBezTo>
                  <a:cubicBezTo>
                    <a:pt x="48" y="11"/>
                    <a:pt x="50" y="10"/>
                    <a:pt x="51" y="9"/>
                  </a:cubicBezTo>
                  <a:cubicBezTo>
                    <a:pt x="51" y="8"/>
                    <a:pt x="52" y="6"/>
                    <a:pt x="52" y="5"/>
                  </a:cubicBezTo>
                  <a:cubicBezTo>
                    <a:pt x="52" y="3"/>
                    <a:pt x="52" y="2"/>
                    <a:pt x="51" y="1"/>
                  </a:cubicBezTo>
                  <a:cubicBezTo>
                    <a:pt x="50" y="0"/>
                    <a:pt x="49" y="0"/>
                    <a:pt x="4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1154918" y="5588331"/>
            <a:ext cx="453034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60" tIns="30480" rIns="60960" bIns="30480" anchor="t">
            <a:spAutoFit/>
          </a:bodyPr>
          <a:lstStyle/>
          <a:p>
            <a:pPr defTabSz="1450940"/>
            <a:r>
              <a:rPr lang="en-CA" sz="240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Franklin.yamamoto@sqlgrease.com</a:t>
            </a:r>
          </a:p>
        </p:txBody>
      </p:sp>
    </p:spTree>
    <p:extLst>
      <p:ext uri="{BB962C8B-B14F-4D97-AF65-F5344CB8AC3E}">
        <p14:creationId xmlns:p14="http://schemas.microsoft.com/office/powerpoint/2010/main" val="402816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theme/theme1.xml><?xml version="1.0" encoding="utf-8"?>
<a:theme xmlns:a="http://schemas.openxmlformats.org/drawingml/2006/main" name="Office Them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59</Slides>
  <Notes>4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 this presentation I will...</vt:lpstr>
      <vt:lpstr>PowerPoint Presentation</vt:lpstr>
      <vt:lpstr>What is an implicit conversion?</vt:lpstr>
      <vt:lpstr> Our Test Table</vt:lpstr>
      <vt:lpstr> Our Test Query</vt:lpstr>
      <vt:lpstr>PowerPoint Presentation</vt:lpstr>
      <vt:lpstr>PowerPoint Presentation</vt:lpstr>
      <vt:lpstr> Our Test Query Modified</vt:lpstr>
      <vt:lpstr>PowerPoint Presentation</vt:lpstr>
      <vt:lpstr>PowerPoint Presentation</vt:lpstr>
      <vt:lpstr>PowerPoint Presentation</vt:lpstr>
      <vt:lpstr>ADO.Net doesn't differentiate N types.</vt:lpstr>
      <vt:lpstr> Bad code</vt:lpstr>
      <vt:lpstr> Good code</vt:lpstr>
      <vt:lpstr> Find these by plan warnings</vt:lpstr>
      <vt:lpstr>Common Implicit Conversion Types</vt:lpstr>
      <vt:lpstr>PowerPoint Presentation</vt:lpstr>
      <vt:lpstr>What is a Serializable Transaction?</vt:lpstr>
      <vt:lpstr> Find these by executing requests</vt:lpstr>
      <vt:lpstr> Find these by deadlocks</vt:lpstr>
      <vt:lpstr>PowerPoint Presentation</vt:lpstr>
      <vt:lpstr> TransactionScope defaults to Serializable</vt:lpstr>
      <vt:lpstr> Don't use default behavior</vt:lpstr>
      <vt:lpstr>PowerPoint Presentation</vt:lpstr>
      <vt:lpstr>What is a Leaked  Connection?</vt:lpstr>
      <vt:lpstr> Typical error message on application servers</vt:lpstr>
      <vt:lpstr>PowerPoint Presentation</vt:lpstr>
      <vt:lpstr>How to check it this is possibly affecting you?</vt:lpstr>
      <vt:lpstr>PowerPoint Presentation</vt:lpstr>
      <vt:lpstr>PowerPoint Presentation</vt:lpstr>
      <vt:lpstr>PowerPoint Presentation</vt:lpstr>
      <vt:lpstr> How to find the source of leaks?</vt:lpstr>
      <vt:lpstr>PowerPoint Presentation</vt:lpstr>
      <vt:lpstr>PowerPoint Presentation</vt:lpstr>
      <vt:lpstr>PowerPoint Presentation</vt:lpstr>
      <vt:lpstr>What are  Command Timeouts? </vt:lpstr>
      <vt:lpstr>PowerPoint Presentation</vt:lpstr>
      <vt:lpstr> The simplest way to track them is via an extended event.</vt:lpstr>
      <vt:lpstr> Querying the extended event data collected:</vt:lpstr>
      <vt:lpstr>PowerPoint Presentation</vt:lpstr>
      <vt:lpstr>PowerPoint Presentation</vt:lpstr>
      <vt:lpstr>Typical output of sys.dm_exec_sessions</vt:lpstr>
      <vt:lpstr> Just set the application name in the connection string</vt:lpstr>
      <vt:lpstr>Typical output of sys.dm_exec_sessions</vt:lpstr>
      <vt:lpstr>PowerPoint Presentation</vt:lpstr>
      <vt:lpstr>What are single use plans?</vt:lpstr>
      <vt:lpstr> Run the following to find single use plans.</vt:lpstr>
      <vt:lpstr>3147 queries 232 MB in cache</vt:lpstr>
      <vt:lpstr> Replace the query_hash in the query below to view the queries.</vt:lpstr>
      <vt:lpstr>These are all the same query, they only differ by parameters.</vt:lpstr>
      <vt:lpstr> Rather than optimize for adhoc workload fix with template plan guide</vt:lpstr>
      <vt:lpstr>Query text is now showing a parameterized query</vt:lpstr>
      <vt:lpstr>Query no longer has a single use plan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revision>340</cp:revision>
  <dcterms:modified xsi:type="dcterms:W3CDTF">2018-12-06T22:21:01Z</dcterms:modified>
</cp:coreProperties>
</file>